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theme/theme6.xml" ContentType="application/vnd.openxmlformats-officedocument.theme+xml"/>
  <Override PartName="/ppt/slideLayouts/slideLayout9.xml" ContentType="application/vnd.openxmlformats-officedocument.presentationml.slideLayout+xml"/>
  <Override PartName="/ppt/theme/theme7.xml" ContentType="application/vnd.openxmlformats-officedocument.theme+xml"/>
  <Override PartName="/ppt/slideLayouts/slideLayout10.xml" ContentType="application/vnd.openxmlformats-officedocument.presentationml.slideLayout+xml"/>
  <Override PartName="/ppt/theme/theme8.xml" ContentType="application/vnd.openxmlformats-officedocument.theme+xml"/>
  <Override PartName="/ppt/slideLayouts/slideLayout11.xml" ContentType="application/vnd.openxmlformats-officedocument.presentationml.slideLayout+xml"/>
  <Override PartName="/ppt/theme/theme9.xml" ContentType="application/vnd.openxmlformats-officedocument.theme+xml"/>
  <Override PartName="/ppt/slideLayouts/slideLayout12.xml" ContentType="application/vnd.openxmlformats-officedocument.presentationml.slideLayout+xml"/>
  <Override PartName="/ppt/theme/theme10.xml" ContentType="application/vnd.openxmlformats-officedocument.theme+xml"/>
  <Override PartName="/ppt/slideLayouts/slideLayout13.xml" ContentType="application/vnd.openxmlformats-officedocument.presentationml.slideLayout+xml"/>
  <Override PartName="/ppt/theme/theme11.xml" ContentType="application/vnd.openxmlformats-officedocument.theme+xml"/>
  <Override PartName="/ppt/slideLayouts/slideLayout14.xml" ContentType="application/vnd.openxmlformats-officedocument.presentationml.slideLayout+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 id="2147483652" r:id="rId3"/>
    <p:sldMasterId id="2147483659" r:id="rId4"/>
    <p:sldMasterId id="2147483672" r:id="rId5"/>
    <p:sldMasterId id="2147483688" r:id="rId6"/>
    <p:sldMasterId id="2147483674" r:id="rId7"/>
    <p:sldMasterId id="2147483690" r:id="rId8"/>
    <p:sldMasterId id="2147483676" r:id="rId9"/>
    <p:sldMasterId id="2147483692" r:id="rId10"/>
    <p:sldMasterId id="2147483678" r:id="rId11"/>
    <p:sldMasterId id="2147483694" r:id="rId12"/>
  </p:sldMasterIdLst>
  <p:sldIdLst>
    <p:sldId id="256" r:id="rId13"/>
    <p:sldId id="257" r:id="rId14"/>
    <p:sldId id="283" r:id="rId15"/>
    <p:sldId id="280" r:id="rId16"/>
    <p:sldId id="284" r:id="rId17"/>
    <p:sldId id="281" r:id="rId18"/>
    <p:sldId id="285" r:id="rId19"/>
    <p:sldId id="282" r:id="rId20"/>
    <p:sldId id="28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a:srgbClr val="00A8A0"/>
    <a:srgbClr val="AC156C"/>
    <a:srgbClr val="BE007A"/>
    <a:srgbClr val="283A96"/>
    <a:srgbClr val="E28C05"/>
    <a:srgbClr val="009E49"/>
    <a:srgbClr val="343433"/>
    <a:srgbClr val="3334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83"/>
    <p:restoredTop sz="94694"/>
  </p:normalViewPr>
  <p:slideViewPr>
    <p:cSldViewPr snapToGrid="0" snapToObjects="1" showGuides="1">
      <p:cViewPr varScale="1">
        <p:scale>
          <a:sx n="96" d="100"/>
          <a:sy n="96" d="100"/>
        </p:scale>
        <p:origin x="114" y="4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3" Type="http://schemas.openxmlformats.org/officeDocument/2006/relationships/slideMaster" Target="slideMasters/slideMaster3.xml"/><Relationship Id="rId21" Type="http://schemas.openxmlformats.org/officeDocument/2006/relationships/slide" Target="slides/slide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alf Slide Image">
    <p:spTree>
      <p:nvGrpSpPr>
        <p:cNvPr id="1" name=""/>
        <p:cNvGrpSpPr/>
        <p:nvPr/>
      </p:nvGrpSpPr>
      <p:grpSpPr>
        <a:xfrm>
          <a:off x="0" y="0"/>
          <a:ext cx="0" cy="0"/>
          <a:chOff x="0" y="0"/>
          <a:chExt cx="0" cy="0"/>
        </a:xfrm>
      </p:grpSpPr>
      <p:sp>
        <p:nvSpPr>
          <p:cNvPr id="7" name="Picture Placeholder 2">
            <a:extLst>
              <a:ext uri="{FF2B5EF4-FFF2-40B4-BE49-F238E27FC236}">
                <a16:creationId xmlns:a16="http://schemas.microsoft.com/office/drawing/2014/main" id="{63F23092-BE5C-4745-836C-A3C18DA482C7}"/>
              </a:ext>
            </a:extLst>
          </p:cNvPr>
          <p:cNvSpPr>
            <a:spLocks noGrp="1"/>
          </p:cNvSpPr>
          <p:nvPr>
            <p:ph type="pic" sz="quarter" idx="10" hasCustomPrompt="1"/>
          </p:nvPr>
        </p:nvSpPr>
        <p:spPr>
          <a:xfrm>
            <a:off x="6095999" y="-112735"/>
            <a:ext cx="6217085" cy="7114783"/>
          </a:xfrm>
          <a:prstGeom prst="rect">
            <a:avLst/>
          </a:prstGeom>
        </p:spPr>
        <p:txBody>
          <a:bodyPr anchor="ctr"/>
          <a:lstStyle>
            <a:lvl1pPr marL="0" indent="0" algn="ctr">
              <a:buNone/>
              <a:defRPr sz="2000" b="0" i="0">
                <a:latin typeface="Arial" panose="020B0604020202020204" pitchFamily="34" charset="0"/>
                <a:cs typeface="Arial" panose="020B0604020202020204" pitchFamily="34" charset="0"/>
              </a:defRPr>
            </a:lvl1pPr>
          </a:lstStyle>
          <a:p>
            <a:r>
              <a:rPr lang="en-US" dirty="0"/>
              <a:t>Click to add picture</a:t>
            </a:r>
          </a:p>
        </p:txBody>
      </p:sp>
      <p:sp>
        <p:nvSpPr>
          <p:cNvPr id="9" name="Text Placeholder 10">
            <a:extLst>
              <a:ext uri="{FF2B5EF4-FFF2-40B4-BE49-F238E27FC236}">
                <a16:creationId xmlns:a16="http://schemas.microsoft.com/office/drawing/2014/main" id="{0CCDC6DB-C66D-CA4F-825C-FDC5D3820777}"/>
              </a:ext>
            </a:extLst>
          </p:cNvPr>
          <p:cNvSpPr>
            <a:spLocks noGrp="1"/>
          </p:cNvSpPr>
          <p:nvPr>
            <p:ph type="body" sz="quarter" idx="11" hasCustomPrompt="1"/>
          </p:nvPr>
        </p:nvSpPr>
        <p:spPr>
          <a:xfrm>
            <a:off x="353065" y="2208803"/>
            <a:ext cx="4535910" cy="1774474"/>
          </a:xfrm>
          <a:prstGeom prst="rect">
            <a:avLst/>
          </a:prstGeom>
        </p:spPr>
        <p:txBody>
          <a:bodyPr/>
          <a:lstStyle>
            <a:lvl1pPr marL="0" indent="0">
              <a:buNone/>
              <a:defRPr sz="4000" b="1" i="0">
                <a:solidFill>
                  <a:srgbClr val="343433"/>
                </a:solidFill>
                <a:latin typeface="Arial" panose="020B0604020202020204" pitchFamily="34" charset="0"/>
                <a:cs typeface="Arial" panose="020B0604020202020204" pitchFamily="34" charset="0"/>
              </a:defRPr>
            </a:lvl1pPr>
          </a:lstStyle>
          <a:p>
            <a:pPr lvl="0"/>
            <a:r>
              <a:rPr lang="en-GB" dirty="0"/>
              <a:t>Presentation Title click to edit heading</a:t>
            </a:r>
            <a:endParaRPr lang="en-US" dirty="0"/>
          </a:p>
        </p:txBody>
      </p:sp>
      <p:sp>
        <p:nvSpPr>
          <p:cNvPr id="20" name="Text Placeholder 20">
            <a:extLst>
              <a:ext uri="{FF2B5EF4-FFF2-40B4-BE49-F238E27FC236}">
                <a16:creationId xmlns:a16="http://schemas.microsoft.com/office/drawing/2014/main" id="{0B227733-DFCA-564B-9299-8932B7EC1DF0}"/>
              </a:ext>
            </a:extLst>
          </p:cNvPr>
          <p:cNvSpPr>
            <a:spLocks noGrp="1"/>
          </p:cNvSpPr>
          <p:nvPr>
            <p:ph type="body" sz="quarter" idx="16" hasCustomPrompt="1"/>
          </p:nvPr>
        </p:nvSpPr>
        <p:spPr>
          <a:xfrm>
            <a:off x="362130" y="4404939"/>
            <a:ext cx="4395788" cy="400050"/>
          </a:xfrm>
          <a:prstGeom prst="rect">
            <a:avLst/>
          </a:prstGeom>
        </p:spPr>
        <p:txBody>
          <a:bodyPr/>
          <a:lstStyle>
            <a:lvl1pPr marL="0" indent="0">
              <a:buNone/>
              <a:defRPr sz="2000" b="0" i="0">
                <a:solidFill>
                  <a:srgbClr val="343433"/>
                </a:solidFill>
                <a:latin typeface="Arial" panose="020B0604020202020204" pitchFamily="34" charset="0"/>
                <a:cs typeface="Arial" panose="020B0604020202020204" pitchFamily="34" charset="0"/>
              </a:defRPr>
            </a:lvl1pPr>
            <a:lvl2pPr marL="457200" indent="0">
              <a:buNone/>
              <a:defRPr/>
            </a:lvl2pPr>
          </a:lstStyle>
          <a:p>
            <a:pPr lvl="0"/>
            <a:r>
              <a:rPr lang="en-GB" dirty="0"/>
              <a:t>Click to edit sub-heading</a:t>
            </a:r>
          </a:p>
        </p:txBody>
      </p:sp>
      <p:sp>
        <p:nvSpPr>
          <p:cNvPr id="23" name="Text Placeholder 26">
            <a:extLst>
              <a:ext uri="{FF2B5EF4-FFF2-40B4-BE49-F238E27FC236}">
                <a16:creationId xmlns:a16="http://schemas.microsoft.com/office/drawing/2014/main" id="{67405D48-7CFE-2643-B46D-0E06B3E6E418}"/>
              </a:ext>
            </a:extLst>
          </p:cNvPr>
          <p:cNvSpPr>
            <a:spLocks noGrp="1"/>
          </p:cNvSpPr>
          <p:nvPr>
            <p:ph type="body" sz="quarter" idx="17" hasCustomPrompt="1"/>
          </p:nvPr>
        </p:nvSpPr>
        <p:spPr>
          <a:xfrm>
            <a:off x="351970" y="5217712"/>
            <a:ext cx="4395788" cy="301750"/>
          </a:xfrm>
          <a:prstGeom prst="rect">
            <a:avLst/>
          </a:prstGeom>
        </p:spPr>
        <p:txBody>
          <a:bodyPr/>
          <a:lstStyle>
            <a:lvl1pPr marL="0" indent="0">
              <a:buNone/>
              <a:defRPr sz="1200" b="0" i="0">
                <a:solidFill>
                  <a:srgbClr val="343433"/>
                </a:solidFill>
                <a:latin typeface="Arial" panose="020B0604020202020204" pitchFamily="34" charset="0"/>
                <a:cs typeface="Arial" panose="020B0604020202020204" pitchFamily="34" charset="0"/>
              </a:defRPr>
            </a:lvl1pPr>
          </a:lstStyle>
          <a:p>
            <a:pPr lvl="0"/>
            <a:r>
              <a:rPr lang="en-GB" dirty="0"/>
              <a:t>Click to edit credit text</a:t>
            </a:r>
          </a:p>
        </p:txBody>
      </p:sp>
      <p:pic>
        <p:nvPicPr>
          <p:cNvPr id="8" name="Picture 7">
            <a:extLst>
              <a:ext uri="{FF2B5EF4-FFF2-40B4-BE49-F238E27FC236}">
                <a16:creationId xmlns:a16="http://schemas.microsoft.com/office/drawing/2014/main" id="{4A7E6A45-E395-194D-AE39-36208BAC5D23}"/>
              </a:ext>
            </a:extLst>
          </p:cNvPr>
          <p:cNvPicPr>
            <a:picLocks noChangeAspect="1"/>
          </p:cNvPicPr>
          <p:nvPr userDrawn="1"/>
        </p:nvPicPr>
        <p:blipFill>
          <a:blip r:embed="rId2"/>
          <a:stretch>
            <a:fillRect/>
          </a:stretch>
        </p:blipFill>
        <p:spPr>
          <a:xfrm>
            <a:off x="308770" y="209585"/>
            <a:ext cx="3352430" cy="951515"/>
          </a:xfrm>
          <a:prstGeom prst="rect">
            <a:avLst/>
          </a:prstGeom>
        </p:spPr>
      </p:pic>
    </p:spTree>
    <p:extLst>
      <p:ext uri="{BB962C8B-B14F-4D97-AF65-F5344CB8AC3E}">
        <p14:creationId xmlns:p14="http://schemas.microsoft.com/office/powerpoint/2010/main" val="144142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One Column">
    <p:spTree>
      <p:nvGrpSpPr>
        <p:cNvPr id="1" name=""/>
        <p:cNvGrpSpPr/>
        <p:nvPr/>
      </p:nvGrpSpPr>
      <p:grpSpPr>
        <a:xfrm>
          <a:off x="0" y="0"/>
          <a:ext cx="0" cy="0"/>
          <a:chOff x="0" y="0"/>
          <a:chExt cx="0" cy="0"/>
        </a:xfrm>
      </p:grpSpPr>
      <p:sp>
        <p:nvSpPr>
          <p:cNvPr id="35" name="Text Placeholder 10">
            <a:extLst>
              <a:ext uri="{FF2B5EF4-FFF2-40B4-BE49-F238E27FC236}">
                <a16:creationId xmlns:a16="http://schemas.microsoft.com/office/drawing/2014/main" id="{3607D00A-F7D9-7D4F-9197-D22B6912DF65}"/>
              </a:ext>
            </a:extLst>
          </p:cNvPr>
          <p:cNvSpPr>
            <a:spLocks noGrp="1"/>
          </p:cNvSpPr>
          <p:nvPr>
            <p:ph type="body" sz="quarter" idx="19" hasCustomPrompt="1"/>
          </p:nvPr>
        </p:nvSpPr>
        <p:spPr>
          <a:xfrm>
            <a:off x="849948" y="1639391"/>
            <a:ext cx="7460932" cy="502972"/>
          </a:xfrm>
          <a:prstGeom prst="rect">
            <a:avLst/>
          </a:prstGeom>
        </p:spPr>
        <p:txBody>
          <a:bodyPr/>
          <a:lstStyle>
            <a:lvl1pPr marL="0" indent="0">
              <a:buNone/>
              <a:defRPr sz="2800" b="0" i="0">
                <a:solidFill>
                  <a:srgbClr val="343433"/>
                </a:solidFill>
                <a:latin typeface="Arial" panose="020B0604020202020204" pitchFamily="34" charset="0"/>
                <a:cs typeface="Arial" panose="020B0604020202020204" pitchFamily="34" charset="0"/>
              </a:defRPr>
            </a:lvl1pPr>
          </a:lstStyle>
          <a:p>
            <a:pPr lvl="0"/>
            <a:r>
              <a:rPr lang="en-GB" dirty="0"/>
              <a:t>Click to edit slide heading</a:t>
            </a:r>
            <a:endParaRPr lang="en-US" dirty="0"/>
          </a:p>
        </p:txBody>
      </p:sp>
      <p:sp>
        <p:nvSpPr>
          <p:cNvPr id="36" name="Text Placeholder 20">
            <a:extLst>
              <a:ext uri="{FF2B5EF4-FFF2-40B4-BE49-F238E27FC236}">
                <a16:creationId xmlns:a16="http://schemas.microsoft.com/office/drawing/2014/main" id="{0A583170-D0E1-204F-8D7C-C79D500CC686}"/>
              </a:ext>
            </a:extLst>
          </p:cNvPr>
          <p:cNvSpPr>
            <a:spLocks noGrp="1"/>
          </p:cNvSpPr>
          <p:nvPr>
            <p:ph type="body" sz="quarter" idx="20" hasCustomPrompt="1"/>
          </p:nvPr>
        </p:nvSpPr>
        <p:spPr>
          <a:xfrm>
            <a:off x="849526" y="2265163"/>
            <a:ext cx="7460931" cy="400050"/>
          </a:xfrm>
          <a:prstGeom prst="rect">
            <a:avLst/>
          </a:prstGeom>
        </p:spPr>
        <p:txBody>
          <a:bodyPr/>
          <a:lstStyle>
            <a:lvl1pPr marL="0" indent="0">
              <a:buNone/>
              <a:defRPr sz="2000" b="0" i="0">
                <a:solidFill>
                  <a:srgbClr val="343433"/>
                </a:solidFill>
                <a:latin typeface="Arial" panose="020B0604020202020204" pitchFamily="34" charset="0"/>
                <a:cs typeface="Arial" panose="020B0604020202020204" pitchFamily="34" charset="0"/>
              </a:defRPr>
            </a:lvl1pPr>
            <a:lvl2pPr marL="457200" indent="0">
              <a:buNone/>
              <a:defRPr/>
            </a:lvl2pPr>
          </a:lstStyle>
          <a:p>
            <a:pPr lvl="0"/>
            <a:r>
              <a:rPr lang="en-GB" dirty="0"/>
              <a:t>Click to edit sub-heading</a:t>
            </a:r>
          </a:p>
        </p:txBody>
      </p:sp>
      <p:sp>
        <p:nvSpPr>
          <p:cNvPr id="37" name="Text Placeholder 26">
            <a:extLst>
              <a:ext uri="{FF2B5EF4-FFF2-40B4-BE49-F238E27FC236}">
                <a16:creationId xmlns:a16="http://schemas.microsoft.com/office/drawing/2014/main" id="{5363167E-299F-5348-982F-8592C25A959E}"/>
              </a:ext>
            </a:extLst>
          </p:cNvPr>
          <p:cNvSpPr>
            <a:spLocks noGrp="1"/>
          </p:cNvSpPr>
          <p:nvPr>
            <p:ph type="body" sz="quarter" idx="21" hasCustomPrompt="1"/>
          </p:nvPr>
        </p:nvSpPr>
        <p:spPr>
          <a:xfrm>
            <a:off x="849526" y="3114758"/>
            <a:ext cx="7460929" cy="2159000"/>
          </a:xfrm>
          <a:prstGeom prst="rect">
            <a:avLst/>
          </a:prstGeom>
        </p:spPr>
        <p:txBody>
          <a:bodyPr/>
          <a:lstStyle>
            <a:lvl1pPr marL="0" indent="0">
              <a:buNone/>
              <a:defRPr sz="1200" b="0" i="0">
                <a:solidFill>
                  <a:srgbClr val="343433"/>
                </a:solidFill>
                <a:latin typeface="Arial" panose="020B0604020202020204" pitchFamily="34" charset="0"/>
                <a:cs typeface="Arial" panose="020B0604020202020204" pitchFamily="34" charset="0"/>
              </a:defRPr>
            </a:lvl1pPr>
          </a:lstStyle>
          <a:p>
            <a:pPr lvl="0"/>
            <a:r>
              <a:rPr lang="en-GB" dirty="0"/>
              <a:t>Click to edit body text – one column</a:t>
            </a:r>
          </a:p>
        </p:txBody>
      </p:sp>
      <p:sp>
        <p:nvSpPr>
          <p:cNvPr id="38" name="Text Placeholder 36">
            <a:extLst>
              <a:ext uri="{FF2B5EF4-FFF2-40B4-BE49-F238E27FC236}">
                <a16:creationId xmlns:a16="http://schemas.microsoft.com/office/drawing/2014/main" id="{6E75AD90-F859-044D-9FF2-D7E08BFA9FEC}"/>
              </a:ext>
            </a:extLst>
          </p:cNvPr>
          <p:cNvSpPr>
            <a:spLocks noGrp="1"/>
          </p:cNvSpPr>
          <p:nvPr>
            <p:ph type="body" sz="quarter" idx="22" hasCustomPrompt="1"/>
          </p:nvPr>
        </p:nvSpPr>
        <p:spPr>
          <a:xfrm>
            <a:off x="849527" y="2788013"/>
            <a:ext cx="7460930" cy="326745"/>
          </a:xfrm>
          <a:prstGeom prst="rect">
            <a:avLst/>
          </a:prstGeom>
        </p:spPr>
        <p:txBody>
          <a:bodyPr/>
          <a:lstStyle>
            <a:lvl1pPr marL="0" indent="0">
              <a:buNone/>
              <a:defRPr sz="1200" b="1" i="0">
                <a:solidFill>
                  <a:srgbClr val="343433"/>
                </a:solidFill>
                <a:latin typeface="Arial" panose="020B0604020202020204" pitchFamily="34" charset="0"/>
                <a:cs typeface="Arial" panose="020B0604020202020204" pitchFamily="34" charset="0"/>
              </a:defRPr>
            </a:lvl1pPr>
          </a:lstStyle>
          <a:p>
            <a:pPr lvl="0"/>
            <a:r>
              <a:rPr lang="en-GB" dirty="0"/>
              <a:t>Click to edit paragraph heading</a:t>
            </a:r>
          </a:p>
        </p:txBody>
      </p:sp>
      <p:pic>
        <p:nvPicPr>
          <p:cNvPr id="8" name="Picture 7">
            <a:extLst>
              <a:ext uri="{FF2B5EF4-FFF2-40B4-BE49-F238E27FC236}">
                <a16:creationId xmlns:a16="http://schemas.microsoft.com/office/drawing/2014/main" id="{A576B415-0D50-0643-8CE9-8B4F112198FD}"/>
              </a:ext>
            </a:extLst>
          </p:cNvPr>
          <p:cNvPicPr>
            <a:picLocks noChangeAspect="1"/>
          </p:cNvPicPr>
          <p:nvPr userDrawn="1"/>
        </p:nvPicPr>
        <p:blipFill>
          <a:blip r:embed="rId2"/>
          <a:stretch>
            <a:fillRect/>
          </a:stretch>
        </p:blipFill>
        <p:spPr>
          <a:xfrm>
            <a:off x="945992" y="981676"/>
            <a:ext cx="1771213" cy="403800"/>
          </a:xfrm>
          <a:prstGeom prst="rect">
            <a:avLst/>
          </a:prstGeom>
        </p:spPr>
      </p:pic>
    </p:spTree>
    <p:extLst>
      <p:ext uri="{BB962C8B-B14F-4D97-AF65-F5344CB8AC3E}">
        <p14:creationId xmlns:p14="http://schemas.microsoft.com/office/powerpoint/2010/main" val="2306660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No Pull Quote">
    <p:spTree>
      <p:nvGrpSpPr>
        <p:cNvPr id="1" name=""/>
        <p:cNvGrpSpPr/>
        <p:nvPr/>
      </p:nvGrpSpPr>
      <p:grpSpPr>
        <a:xfrm>
          <a:off x="0" y="0"/>
          <a:ext cx="0" cy="0"/>
          <a:chOff x="0" y="0"/>
          <a:chExt cx="0" cy="0"/>
        </a:xfrm>
      </p:grpSpPr>
      <p:sp>
        <p:nvSpPr>
          <p:cNvPr id="18" name="Text Placeholder 10">
            <a:extLst>
              <a:ext uri="{FF2B5EF4-FFF2-40B4-BE49-F238E27FC236}">
                <a16:creationId xmlns:a16="http://schemas.microsoft.com/office/drawing/2014/main" id="{2E935920-A154-2A49-8DD4-B1BF3F3F0C5A}"/>
              </a:ext>
            </a:extLst>
          </p:cNvPr>
          <p:cNvSpPr>
            <a:spLocks noGrp="1"/>
          </p:cNvSpPr>
          <p:nvPr>
            <p:ph type="body" sz="quarter" idx="11" hasCustomPrompt="1"/>
          </p:nvPr>
        </p:nvSpPr>
        <p:spPr>
          <a:xfrm>
            <a:off x="840287" y="1627326"/>
            <a:ext cx="5372623" cy="502972"/>
          </a:xfrm>
          <a:prstGeom prst="rect">
            <a:avLst/>
          </a:prstGeom>
        </p:spPr>
        <p:txBody>
          <a:bodyPr/>
          <a:lstStyle>
            <a:lvl1pPr marL="0" indent="0">
              <a:buNone/>
              <a:defRPr sz="2800" b="0" i="0">
                <a:solidFill>
                  <a:srgbClr val="343433"/>
                </a:solidFill>
                <a:latin typeface="Arial" panose="020B0604020202020204" pitchFamily="34" charset="0"/>
                <a:cs typeface="Arial" panose="020B0604020202020204" pitchFamily="34" charset="0"/>
              </a:defRPr>
            </a:lvl1pPr>
          </a:lstStyle>
          <a:p>
            <a:pPr lvl="0"/>
            <a:r>
              <a:rPr lang="en-GB" dirty="0"/>
              <a:t>Click to edit slide heading</a:t>
            </a:r>
            <a:endParaRPr lang="en-US" dirty="0"/>
          </a:p>
        </p:txBody>
      </p:sp>
      <p:sp>
        <p:nvSpPr>
          <p:cNvPr id="19" name="Text Placeholder 20">
            <a:extLst>
              <a:ext uri="{FF2B5EF4-FFF2-40B4-BE49-F238E27FC236}">
                <a16:creationId xmlns:a16="http://schemas.microsoft.com/office/drawing/2014/main" id="{496DCCFD-FC98-5A4F-8406-B1E40552B38A}"/>
              </a:ext>
            </a:extLst>
          </p:cNvPr>
          <p:cNvSpPr>
            <a:spLocks noGrp="1"/>
          </p:cNvSpPr>
          <p:nvPr>
            <p:ph type="body" sz="quarter" idx="17" hasCustomPrompt="1"/>
          </p:nvPr>
        </p:nvSpPr>
        <p:spPr>
          <a:xfrm>
            <a:off x="839866" y="2253098"/>
            <a:ext cx="4395788" cy="400050"/>
          </a:xfrm>
          <a:prstGeom prst="rect">
            <a:avLst/>
          </a:prstGeom>
        </p:spPr>
        <p:txBody>
          <a:bodyPr/>
          <a:lstStyle>
            <a:lvl1pPr marL="0" indent="0">
              <a:buNone/>
              <a:defRPr sz="2000" b="0" i="0">
                <a:solidFill>
                  <a:srgbClr val="343433"/>
                </a:solidFill>
                <a:latin typeface="Arial" panose="020B0604020202020204" pitchFamily="34" charset="0"/>
                <a:cs typeface="Arial" panose="020B0604020202020204" pitchFamily="34" charset="0"/>
              </a:defRPr>
            </a:lvl1pPr>
            <a:lvl2pPr marL="457200" indent="0">
              <a:buNone/>
              <a:defRPr/>
            </a:lvl2pPr>
          </a:lstStyle>
          <a:p>
            <a:pPr lvl="0"/>
            <a:r>
              <a:rPr lang="en-GB" dirty="0"/>
              <a:t>Click to edit sub-heading</a:t>
            </a:r>
          </a:p>
        </p:txBody>
      </p:sp>
      <p:sp>
        <p:nvSpPr>
          <p:cNvPr id="20" name="Text Placeholder 26">
            <a:extLst>
              <a:ext uri="{FF2B5EF4-FFF2-40B4-BE49-F238E27FC236}">
                <a16:creationId xmlns:a16="http://schemas.microsoft.com/office/drawing/2014/main" id="{AA9D25E4-634D-EF4C-A972-8AEBF11E14C4}"/>
              </a:ext>
            </a:extLst>
          </p:cNvPr>
          <p:cNvSpPr>
            <a:spLocks noGrp="1"/>
          </p:cNvSpPr>
          <p:nvPr>
            <p:ph type="body" sz="quarter" idx="18" hasCustomPrompt="1"/>
          </p:nvPr>
        </p:nvSpPr>
        <p:spPr>
          <a:xfrm>
            <a:off x="839866" y="3102693"/>
            <a:ext cx="4535908" cy="2159000"/>
          </a:xfrm>
          <a:prstGeom prst="rect">
            <a:avLst/>
          </a:prstGeom>
        </p:spPr>
        <p:txBody>
          <a:bodyPr/>
          <a:lstStyle>
            <a:lvl1pPr marL="0" indent="0">
              <a:buNone/>
              <a:defRPr sz="1200" b="0" i="0">
                <a:solidFill>
                  <a:srgbClr val="343433"/>
                </a:solidFill>
                <a:latin typeface="Arial" panose="020B0604020202020204" pitchFamily="34" charset="0"/>
                <a:cs typeface="Arial" panose="020B0604020202020204" pitchFamily="34" charset="0"/>
              </a:defRPr>
            </a:lvl1pPr>
          </a:lstStyle>
          <a:p>
            <a:pPr lvl="0"/>
            <a:r>
              <a:rPr lang="en-GB" dirty="0"/>
              <a:t>Click to edit body text</a:t>
            </a:r>
          </a:p>
        </p:txBody>
      </p:sp>
      <p:sp>
        <p:nvSpPr>
          <p:cNvPr id="21" name="Text Placeholder 36">
            <a:extLst>
              <a:ext uri="{FF2B5EF4-FFF2-40B4-BE49-F238E27FC236}">
                <a16:creationId xmlns:a16="http://schemas.microsoft.com/office/drawing/2014/main" id="{7A7E4303-DEED-8742-A335-B82AB429E6B1}"/>
              </a:ext>
            </a:extLst>
          </p:cNvPr>
          <p:cNvSpPr>
            <a:spLocks noGrp="1"/>
          </p:cNvSpPr>
          <p:nvPr>
            <p:ph type="body" sz="quarter" idx="19" hasCustomPrompt="1"/>
          </p:nvPr>
        </p:nvSpPr>
        <p:spPr>
          <a:xfrm>
            <a:off x="839866" y="2775948"/>
            <a:ext cx="4613275" cy="326745"/>
          </a:xfrm>
          <a:prstGeom prst="rect">
            <a:avLst/>
          </a:prstGeom>
        </p:spPr>
        <p:txBody>
          <a:bodyPr/>
          <a:lstStyle>
            <a:lvl1pPr marL="0" indent="0">
              <a:buNone/>
              <a:defRPr sz="1200" b="1" i="0">
                <a:solidFill>
                  <a:srgbClr val="343433"/>
                </a:solidFill>
                <a:latin typeface="Arial" panose="020B0604020202020204" pitchFamily="34" charset="0"/>
                <a:cs typeface="Arial" panose="020B0604020202020204" pitchFamily="34" charset="0"/>
              </a:defRPr>
            </a:lvl1pPr>
          </a:lstStyle>
          <a:p>
            <a:pPr lvl="0"/>
            <a:r>
              <a:rPr lang="en-GB" dirty="0"/>
              <a:t>Click to edit paragraph heading</a:t>
            </a:r>
          </a:p>
        </p:txBody>
      </p:sp>
      <p:pic>
        <p:nvPicPr>
          <p:cNvPr id="10" name="Picture 9">
            <a:extLst>
              <a:ext uri="{FF2B5EF4-FFF2-40B4-BE49-F238E27FC236}">
                <a16:creationId xmlns:a16="http://schemas.microsoft.com/office/drawing/2014/main" id="{D2612D77-0507-E94A-ACD9-720B82507DF4}"/>
              </a:ext>
            </a:extLst>
          </p:cNvPr>
          <p:cNvPicPr>
            <a:picLocks noChangeAspect="1"/>
          </p:cNvPicPr>
          <p:nvPr userDrawn="1"/>
        </p:nvPicPr>
        <p:blipFill>
          <a:blip r:embed="rId2"/>
          <a:stretch>
            <a:fillRect/>
          </a:stretch>
        </p:blipFill>
        <p:spPr>
          <a:xfrm>
            <a:off x="945991" y="976034"/>
            <a:ext cx="1771213" cy="403800"/>
          </a:xfrm>
          <a:prstGeom prst="rect">
            <a:avLst/>
          </a:prstGeom>
        </p:spPr>
      </p:pic>
    </p:spTree>
    <p:extLst>
      <p:ext uri="{BB962C8B-B14F-4D97-AF65-F5344CB8AC3E}">
        <p14:creationId xmlns:p14="http://schemas.microsoft.com/office/powerpoint/2010/main" val="2290419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One Column">
    <p:spTree>
      <p:nvGrpSpPr>
        <p:cNvPr id="1" name=""/>
        <p:cNvGrpSpPr/>
        <p:nvPr/>
      </p:nvGrpSpPr>
      <p:grpSpPr>
        <a:xfrm>
          <a:off x="0" y="0"/>
          <a:ext cx="0" cy="0"/>
          <a:chOff x="0" y="0"/>
          <a:chExt cx="0" cy="0"/>
        </a:xfrm>
      </p:grpSpPr>
      <p:sp>
        <p:nvSpPr>
          <p:cNvPr id="35" name="Text Placeholder 10">
            <a:extLst>
              <a:ext uri="{FF2B5EF4-FFF2-40B4-BE49-F238E27FC236}">
                <a16:creationId xmlns:a16="http://schemas.microsoft.com/office/drawing/2014/main" id="{3607D00A-F7D9-7D4F-9197-D22B6912DF65}"/>
              </a:ext>
            </a:extLst>
          </p:cNvPr>
          <p:cNvSpPr>
            <a:spLocks noGrp="1"/>
          </p:cNvSpPr>
          <p:nvPr>
            <p:ph type="body" sz="quarter" idx="19" hasCustomPrompt="1"/>
          </p:nvPr>
        </p:nvSpPr>
        <p:spPr>
          <a:xfrm>
            <a:off x="849948" y="1639391"/>
            <a:ext cx="7460932" cy="502972"/>
          </a:xfrm>
          <a:prstGeom prst="rect">
            <a:avLst/>
          </a:prstGeom>
        </p:spPr>
        <p:txBody>
          <a:bodyPr/>
          <a:lstStyle>
            <a:lvl1pPr marL="0" indent="0">
              <a:buNone/>
              <a:defRPr sz="2800" b="0" i="0">
                <a:solidFill>
                  <a:srgbClr val="343433"/>
                </a:solidFill>
                <a:latin typeface="Arial" panose="020B0604020202020204" pitchFamily="34" charset="0"/>
                <a:cs typeface="Arial" panose="020B0604020202020204" pitchFamily="34" charset="0"/>
              </a:defRPr>
            </a:lvl1pPr>
          </a:lstStyle>
          <a:p>
            <a:pPr lvl="0"/>
            <a:r>
              <a:rPr lang="en-GB" dirty="0"/>
              <a:t>Click to edit slide heading</a:t>
            </a:r>
            <a:endParaRPr lang="en-US" dirty="0"/>
          </a:p>
        </p:txBody>
      </p:sp>
      <p:sp>
        <p:nvSpPr>
          <p:cNvPr id="36" name="Text Placeholder 20">
            <a:extLst>
              <a:ext uri="{FF2B5EF4-FFF2-40B4-BE49-F238E27FC236}">
                <a16:creationId xmlns:a16="http://schemas.microsoft.com/office/drawing/2014/main" id="{0A583170-D0E1-204F-8D7C-C79D500CC686}"/>
              </a:ext>
            </a:extLst>
          </p:cNvPr>
          <p:cNvSpPr>
            <a:spLocks noGrp="1"/>
          </p:cNvSpPr>
          <p:nvPr>
            <p:ph type="body" sz="quarter" idx="20" hasCustomPrompt="1"/>
          </p:nvPr>
        </p:nvSpPr>
        <p:spPr>
          <a:xfrm>
            <a:off x="849526" y="2265163"/>
            <a:ext cx="7460931" cy="400050"/>
          </a:xfrm>
          <a:prstGeom prst="rect">
            <a:avLst/>
          </a:prstGeom>
        </p:spPr>
        <p:txBody>
          <a:bodyPr/>
          <a:lstStyle>
            <a:lvl1pPr marL="0" indent="0">
              <a:buNone/>
              <a:defRPr sz="2000" b="0" i="0">
                <a:solidFill>
                  <a:srgbClr val="343433"/>
                </a:solidFill>
                <a:latin typeface="Arial" panose="020B0604020202020204" pitchFamily="34" charset="0"/>
                <a:cs typeface="Arial" panose="020B0604020202020204" pitchFamily="34" charset="0"/>
              </a:defRPr>
            </a:lvl1pPr>
            <a:lvl2pPr marL="457200" indent="0">
              <a:buNone/>
              <a:defRPr/>
            </a:lvl2pPr>
          </a:lstStyle>
          <a:p>
            <a:pPr lvl="0"/>
            <a:r>
              <a:rPr lang="en-GB" dirty="0"/>
              <a:t>Click to edit sub-heading</a:t>
            </a:r>
          </a:p>
        </p:txBody>
      </p:sp>
      <p:sp>
        <p:nvSpPr>
          <p:cNvPr id="37" name="Text Placeholder 26">
            <a:extLst>
              <a:ext uri="{FF2B5EF4-FFF2-40B4-BE49-F238E27FC236}">
                <a16:creationId xmlns:a16="http://schemas.microsoft.com/office/drawing/2014/main" id="{5363167E-299F-5348-982F-8592C25A959E}"/>
              </a:ext>
            </a:extLst>
          </p:cNvPr>
          <p:cNvSpPr>
            <a:spLocks noGrp="1"/>
          </p:cNvSpPr>
          <p:nvPr>
            <p:ph type="body" sz="quarter" idx="21" hasCustomPrompt="1"/>
          </p:nvPr>
        </p:nvSpPr>
        <p:spPr>
          <a:xfrm>
            <a:off x="849526" y="3114758"/>
            <a:ext cx="7460929" cy="2159000"/>
          </a:xfrm>
          <a:prstGeom prst="rect">
            <a:avLst/>
          </a:prstGeom>
        </p:spPr>
        <p:txBody>
          <a:bodyPr/>
          <a:lstStyle>
            <a:lvl1pPr marL="0" indent="0">
              <a:buNone/>
              <a:defRPr sz="1200" b="0" i="0">
                <a:solidFill>
                  <a:srgbClr val="343433"/>
                </a:solidFill>
                <a:latin typeface="Arial" panose="020B0604020202020204" pitchFamily="34" charset="0"/>
                <a:cs typeface="Arial" panose="020B0604020202020204" pitchFamily="34" charset="0"/>
              </a:defRPr>
            </a:lvl1pPr>
          </a:lstStyle>
          <a:p>
            <a:pPr lvl="0"/>
            <a:r>
              <a:rPr lang="en-GB" dirty="0"/>
              <a:t>Click to edit body text – one column</a:t>
            </a:r>
          </a:p>
        </p:txBody>
      </p:sp>
      <p:sp>
        <p:nvSpPr>
          <p:cNvPr id="38" name="Text Placeholder 36">
            <a:extLst>
              <a:ext uri="{FF2B5EF4-FFF2-40B4-BE49-F238E27FC236}">
                <a16:creationId xmlns:a16="http://schemas.microsoft.com/office/drawing/2014/main" id="{6E75AD90-F859-044D-9FF2-D7E08BFA9FEC}"/>
              </a:ext>
            </a:extLst>
          </p:cNvPr>
          <p:cNvSpPr>
            <a:spLocks noGrp="1"/>
          </p:cNvSpPr>
          <p:nvPr>
            <p:ph type="body" sz="quarter" idx="22" hasCustomPrompt="1"/>
          </p:nvPr>
        </p:nvSpPr>
        <p:spPr>
          <a:xfrm>
            <a:off x="849527" y="2788013"/>
            <a:ext cx="7460930" cy="326745"/>
          </a:xfrm>
          <a:prstGeom prst="rect">
            <a:avLst/>
          </a:prstGeom>
        </p:spPr>
        <p:txBody>
          <a:bodyPr/>
          <a:lstStyle>
            <a:lvl1pPr marL="0" indent="0">
              <a:buNone/>
              <a:defRPr sz="1200" b="1" i="0">
                <a:solidFill>
                  <a:srgbClr val="343433"/>
                </a:solidFill>
                <a:latin typeface="Arial" panose="020B0604020202020204" pitchFamily="34" charset="0"/>
                <a:cs typeface="Arial" panose="020B0604020202020204" pitchFamily="34" charset="0"/>
              </a:defRPr>
            </a:lvl1pPr>
          </a:lstStyle>
          <a:p>
            <a:pPr lvl="0"/>
            <a:r>
              <a:rPr lang="en-GB" dirty="0"/>
              <a:t>Click to edit paragraph heading</a:t>
            </a:r>
          </a:p>
        </p:txBody>
      </p:sp>
      <p:pic>
        <p:nvPicPr>
          <p:cNvPr id="9" name="Picture 8">
            <a:extLst>
              <a:ext uri="{FF2B5EF4-FFF2-40B4-BE49-F238E27FC236}">
                <a16:creationId xmlns:a16="http://schemas.microsoft.com/office/drawing/2014/main" id="{CC83D69A-D42E-6543-BFE8-FCE11ED038E6}"/>
              </a:ext>
            </a:extLst>
          </p:cNvPr>
          <p:cNvPicPr>
            <a:picLocks noChangeAspect="1"/>
          </p:cNvPicPr>
          <p:nvPr userDrawn="1"/>
        </p:nvPicPr>
        <p:blipFill>
          <a:blip r:embed="rId2"/>
          <a:stretch>
            <a:fillRect/>
          </a:stretch>
        </p:blipFill>
        <p:spPr>
          <a:xfrm>
            <a:off x="945991" y="976034"/>
            <a:ext cx="1771213" cy="403800"/>
          </a:xfrm>
          <a:prstGeom prst="rect">
            <a:avLst/>
          </a:prstGeom>
        </p:spPr>
      </p:pic>
    </p:spTree>
    <p:extLst>
      <p:ext uri="{BB962C8B-B14F-4D97-AF65-F5344CB8AC3E}">
        <p14:creationId xmlns:p14="http://schemas.microsoft.com/office/powerpoint/2010/main" val="1769596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No Pull Quote">
    <p:spTree>
      <p:nvGrpSpPr>
        <p:cNvPr id="1" name=""/>
        <p:cNvGrpSpPr/>
        <p:nvPr/>
      </p:nvGrpSpPr>
      <p:grpSpPr>
        <a:xfrm>
          <a:off x="0" y="0"/>
          <a:ext cx="0" cy="0"/>
          <a:chOff x="0" y="0"/>
          <a:chExt cx="0" cy="0"/>
        </a:xfrm>
      </p:grpSpPr>
      <p:sp>
        <p:nvSpPr>
          <p:cNvPr id="18" name="Text Placeholder 10">
            <a:extLst>
              <a:ext uri="{FF2B5EF4-FFF2-40B4-BE49-F238E27FC236}">
                <a16:creationId xmlns:a16="http://schemas.microsoft.com/office/drawing/2014/main" id="{2E935920-A154-2A49-8DD4-B1BF3F3F0C5A}"/>
              </a:ext>
            </a:extLst>
          </p:cNvPr>
          <p:cNvSpPr>
            <a:spLocks noGrp="1"/>
          </p:cNvSpPr>
          <p:nvPr>
            <p:ph type="body" sz="quarter" idx="11" hasCustomPrompt="1"/>
          </p:nvPr>
        </p:nvSpPr>
        <p:spPr>
          <a:xfrm>
            <a:off x="840287" y="1627326"/>
            <a:ext cx="5372623" cy="502972"/>
          </a:xfrm>
          <a:prstGeom prst="rect">
            <a:avLst/>
          </a:prstGeom>
        </p:spPr>
        <p:txBody>
          <a:bodyPr/>
          <a:lstStyle>
            <a:lvl1pPr marL="0" indent="0">
              <a:buNone/>
              <a:defRPr sz="2800" b="0" i="0">
                <a:solidFill>
                  <a:srgbClr val="343433"/>
                </a:solidFill>
                <a:latin typeface="Arial" panose="020B0604020202020204" pitchFamily="34" charset="0"/>
                <a:cs typeface="Arial" panose="020B0604020202020204" pitchFamily="34" charset="0"/>
              </a:defRPr>
            </a:lvl1pPr>
          </a:lstStyle>
          <a:p>
            <a:pPr lvl="0"/>
            <a:r>
              <a:rPr lang="en-GB" dirty="0"/>
              <a:t>Click to edit slide heading</a:t>
            </a:r>
            <a:endParaRPr lang="en-US" dirty="0"/>
          </a:p>
        </p:txBody>
      </p:sp>
      <p:sp>
        <p:nvSpPr>
          <p:cNvPr id="19" name="Text Placeholder 20">
            <a:extLst>
              <a:ext uri="{FF2B5EF4-FFF2-40B4-BE49-F238E27FC236}">
                <a16:creationId xmlns:a16="http://schemas.microsoft.com/office/drawing/2014/main" id="{496DCCFD-FC98-5A4F-8406-B1E40552B38A}"/>
              </a:ext>
            </a:extLst>
          </p:cNvPr>
          <p:cNvSpPr>
            <a:spLocks noGrp="1"/>
          </p:cNvSpPr>
          <p:nvPr>
            <p:ph type="body" sz="quarter" idx="17" hasCustomPrompt="1"/>
          </p:nvPr>
        </p:nvSpPr>
        <p:spPr>
          <a:xfrm>
            <a:off x="839866" y="2253098"/>
            <a:ext cx="4395788" cy="400050"/>
          </a:xfrm>
          <a:prstGeom prst="rect">
            <a:avLst/>
          </a:prstGeom>
        </p:spPr>
        <p:txBody>
          <a:bodyPr/>
          <a:lstStyle>
            <a:lvl1pPr marL="0" indent="0">
              <a:buNone/>
              <a:defRPr sz="2000" b="0" i="0">
                <a:solidFill>
                  <a:srgbClr val="343433"/>
                </a:solidFill>
                <a:latin typeface="Arial" panose="020B0604020202020204" pitchFamily="34" charset="0"/>
                <a:cs typeface="Arial" panose="020B0604020202020204" pitchFamily="34" charset="0"/>
              </a:defRPr>
            </a:lvl1pPr>
            <a:lvl2pPr marL="457200" indent="0">
              <a:buNone/>
              <a:defRPr/>
            </a:lvl2pPr>
          </a:lstStyle>
          <a:p>
            <a:pPr lvl="0"/>
            <a:r>
              <a:rPr lang="en-GB" dirty="0"/>
              <a:t>Click to edit sub-heading</a:t>
            </a:r>
          </a:p>
        </p:txBody>
      </p:sp>
      <p:sp>
        <p:nvSpPr>
          <p:cNvPr id="20" name="Text Placeholder 26">
            <a:extLst>
              <a:ext uri="{FF2B5EF4-FFF2-40B4-BE49-F238E27FC236}">
                <a16:creationId xmlns:a16="http://schemas.microsoft.com/office/drawing/2014/main" id="{AA9D25E4-634D-EF4C-A972-8AEBF11E14C4}"/>
              </a:ext>
            </a:extLst>
          </p:cNvPr>
          <p:cNvSpPr>
            <a:spLocks noGrp="1"/>
          </p:cNvSpPr>
          <p:nvPr>
            <p:ph type="body" sz="quarter" idx="18" hasCustomPrompt="1"/>
          </p:nvPr>
        </p:nvSpPr>
        <p:spPr>
          <a:xfrm>
            <a:off x="839866" y="3102693"/>
            <a:ext cx="4535908" cy="2159000"/>
          </a:xfrm>
          <a:prstGeom prst="rect">
            <a:avLst/>
          </a:prstGeom>
        </p:spPr>
        <p:txBody>
          <a:bodyPr/>
          <a:lstStyle>
            <a:lvl1pPr marL="0" indent="0">
              <a:buNone/>
              <a:defRPr sz="1200" b="0" i="0">
                <a:solidFill>
                  <a:srgbClr val="343433"/>
                </a:solidFill>
                <a:latin typeface="Arial" panose="020B0604020202020204" pitchFamily="34" charset="0"/>
                <a:cs typeface="Arial" panose="020B0604020202020204" pitchFamily="34" charset="0"/>
              </a:defRPr>
            </a:lvl1pPr>
          </a:lstStyle>
          <a:p>
            <a:pPr lvl="0"/>
            <a:r>
              <a:rPr lang="en-GB" dirty="0"/>
              <a:t>Click to edit body text</a:t>
            </a:r>
          </a:p>
        </p:txBody>
      </p:sp>
      <p:sp>
        <p:nvSpPr>
          <p:cNvPr id="21" name="Text Placeholder 36">
            <a:extLst>
              <a:ext uri="{FF2B5EF4-FFF2-40B4-BE49-F238E27FC236}">
                <a16:creationId xmlns:a16="http://schemas.microsoft.com/office/drawing/2014/main" id="{7A7E4303-DEED-8742-A335-B82AB429E6B1}"/>
              </a:ext>
            </a:extLst>
          </p:cNvPr>
          <p:cNvSpPr>
            <a:spLocks noGrp="1"/>
          </p:cNvSpPr>
          <p:nvPr>
            <p:ph type="body" sz="quarter" idx="19" hasCustomPrompt="1"/>
          </p:nvPr>
        </p:nvSpPr>
        <p:spPr>
          <a:xfrm>
            <a:off x="839866" y="2775948"/>
            <a:ext cx="4613275" cy="326745"/>
          </a:xfrm>
          <a:prstGeom prst="rect">
            <a:avLst/>
          </a:prstGeom>
        </p:spPr>
        <p:txBody>
          <a:bodyPr/>
          <a:lstStyle>
            <a:lvl1pPr marL="0" indent="0">
              <a:buNone/>
              <a:defRPr sz="1200" b="1" i="0">
                <a:solidFill>
                  <a:srgbClr val="343433"/>
                </a:solidFill>
                <a:latin typeface="Arial" panose="020B0604020202020204" pitchFamily="34" charset="0"/>
                <a:cs typeface="Arial" panose="020B0604020202020204" pitchFamily="34" charset="0"/>
              </a:defRPr>
            </a:lvl1pPr>
          </a:lstStyle>
          <a:p>
            <a:pPr lvl="0"/>
            <a:r>
              <a:rPr lang="en-GB" dirty="0"/>
              <a:t>Click to edit paragraph heading</a:t>
            </a:r>
          </a:p>
        </p:txBody>
      </p:sp>
      <p:pic>
        <p:nvPicPr>
          <p:cNvPr id="10" name="Picture 9">
            <a:extLst>
              <a:ext uri="{FF2B5EF4-FFF2-40B4-BE49-F238E27FC236}">
                <a16:creationId xmlns:a16="http://schemas.microsoft.com/office/drawing/2014/main" id="{57804EB3-BF6D-5C45-983A-C9EB0C67C512}"/>
              </a:ext>
            </a:extLst>
          </p:cNvPr>
          <p:cNvPicPr>
            <a:picLocks noChangeAspect="1"/>
          </p:cNvPicPr>
          <p:nvPr userDrawn="1"/>
        </p:nvPicPr>
        <p:blipFill>
          <a:blip r:embed="rId2"/>
          <a:stretch>
            <a:fillRect/>
          </a:stretch>
        </p:blipFill>
        <p:spPr>
          <a:xfrm>
            <a:off x="945991" y="976033"/>
            <a:ext cx="1771215" cy="403800"/>
          </a:xfrm>
          <a:prstGeom prst="rect">
            <a:avLst/>
          </a:prstGeom>
        </p:spPr>
      </p:pic>
    </p:spTree>
    <p:extLst>
      <p:ext uri="{BB962C8B-B14F-4D97-AF65-F5344CB8AC3E}">
        <p14:creationId xmlns:p14="http://schemas.microsoft.com/office/powerpoint/2010/main" val="1322782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One Column">
    <p:spTree>
      <p:nvGrpSpPr>
        <p:cNvPr id="1" name=""/>
        <p:cNvGrpSpPr/>
        <p:nvPr/>
      </p:nvGrpSpPr>
      <p:grpSpPr>
        <a:xfrm>
          <a:off x="0" y="0"/>
          <a:ext cx="0" cy="0"/>
          <a:chOff x="0" y="0"/>
          <a:chExt cx="0" cy="0"/>
        </a:xfrm>
      </p:grpSpPr>
      <p:sp>
        <p:nvSpPr>
          <p:cNvPr id="35" name="Text Placeholder 10">
            <a:extLst>
              <a:ext uri="{FF2B5EF4-FFF2-40B4-BE49-F238E27FC236}">
                <a16:creationId xmlns:a16="http://schemas.microsoft.com/office/drawing/2014/main" id="{3607D00A-F7D9-7D4F-9197-D22B6912DF65}"/>
              </a:ext>
            </a:extLst>
          </p:cNvPr>
          <p:cNvSpPr>
            <a:spLocks noGrp="1"/>
          </p:cNvSpPr>
          <p:nvPr>
            <p:ph type="body" sz="quarter" idx="19" hasCustomPrompt="1"/>
          </p:nvPr>
        </p:nvSpPr>
        <p:spPr>
          <a:xfrm>
            <a:off x="849948" y="1639391"/>
            <a:ext cx="7460932" cy="502972"/>
          </a:xfrm>
          <a:prstGeom prst="rect">
            <a:avLst/>
          </a:prstGeom>
        </p:spPr>
        <p:txBody>
          <a:bodyPr/>
          <a:lstStyle>
            <a:lvl1pPr marL="0" indent="0">
              <a:buNone/>
              <a:defRPr sz="2800" b="0" i="0">
                <a:solidFill>
                  <a:srgbClr val="343433"/>
                </a:solidFill>
                <a:latin typeface="Arial" panose="020B0604020202020204" pitchFamily="34" charset="0"/>
                <a:cs typeface="Arial" panose="020B0604020202020204" pitchFamily="34" charset="0"/>
              </a:defRPr>
            </a:lvl1pPr>
          </a:lstStyle>
          <a:p>
            <a:pPr lvl="0"/>
            <a:r>
              <a:rPr lang="en-GB" dirty="0"/>
              <a:t>Click to edit slide heading</a:t>
            </a:r>
            <a:endParaRPr lang="en-US" dirty="0"/>
          </a:p>
        </p:txBody>
      </p:sp>
      <p:sp>
        <p:nvSpPr>
          <p:cNvPr id="36" name="Text Placeholder 20">
            <a:extLst>
              <a:ext uri="{FF2B5EF4-FFF2-40B4-BE49-F238E27FC236}">
                <a16:creationId xmlns:a16="http://schemas.microsoft.com/office/drawing/2014/main" id="{0A583170-D0E1-204F-8D7C-C79D500CC686}"/>
              </a:ext>
            </a:extLst>
          </p:cNvPr>
          <p:cNvSpPr>
            <a:spLocks noGrp="1"/>
          </p:cNvSpPr>
          <p:nvPr>
            <p:ph type="body" sz="quarter" idx="20" hasCustomPrompt="1"/>
          </p:nvPr>
        </p:nvSpPr>
        <p:spPr>
          <a:xfrm>
            <a:off x="849526" y="2265163"/>
            <a:ext cx="7460931" cy="400050"/>
          </a:xfrm>
          <a:prstGeom prst="rect">
            <a:avLst/>
          </a:prstGeom>
        </p:spPr>
        <p:txBody>
          <a:bodyPr/>
          <a:lstStyle>
            <a:lvl1pPr marL="0" indent="0">
              <a:buNone/>
              <a:defRPr sz="2000" b="0" i="0">
                <a:solidFill>
                  <a:srgbClr val="343433"/>
                </a:solidFill>
                <a:latin typeface="Arial" panose="020B0604020202020204" pitchFamily="34" charset="0"/>
                <a:cs typeface="Arial" panose="020B0604020202020204" pitchFamily="34" charset="0"/>
              </a:defRPr>
            </a:lvl1pPr>
            <a:lvl2pPr marL="457200" indent="0">
              <a:buNone/>
              <a:defRPr/>
            </a:lvl2pPr>
          </a:lstStyle>
          <a:p>
            <a:pPr lvl="0"/>
            <a:r>
              <a:rPr lang="en-GB" dirty="0"/>
              <a:t>Click to edit sub-heading</a:t>
            </a:r>
          </a:p>
        </p:txBody>
      </p:sp>
      <p:sp>
        <p:nvSpPr>
          <p:cNvPr id="37" name="Text Placeholder 26">
            <a:extLst>
              <a:ext uri="{FF2B5EF4-FFF2-40B4-BE49-F238E27FC236}">
                <a16:creationId xmlns:a16="http://schemas.microsoft.com/office/drawing/2014/main" id="{5363167E-299F-5348-982F-8592C25A959E}"/>
              </a:ext>
            </a:extLst>
          </p:cNvPr>
          <p:cNvSpPr>
            <a:spLocks noGrp="1"/>
          </p:cNvSpPr>
          <p:nvPr>
            <p:ph type="body" sz="quarter" idx="21" hasCustomPrompt="1"/>
          </p:nvPr>
        </p:nvSpPr>
        <p:spPr>
          <a:xfrm>
            <a:off x="849526" y="3114758"/>
            <a:ext cx="7460929" cy="2159000"/>
          </a:xfrm>
          <a:prstGeom prst="rect">
            <a:avLst/>
          </a:prstGeom>
        </p:spPr>
        <p:txBody>
          <a:bodyPr/>
          <a:lstStyle>
            <a:lvl1pPr marL="0" indent="0">
              <a:buNone/>
              <a:defRPr sz="1200" b="0" i="0">
                <a:solidFill>
                  <a:srgbClr val="343433"/>
                </a:solidFill>
                <a:latin typeface="Arial" panose="020B0604020202020204" pitchFamily="34" charset="0"/>
                <a:cs typeface="Arial" panose="020B0604020202020204" pitchFamily="34" charset="0"/>
              </a:defRPr>
            </a:lvl1pPr>
          </a:lstStyle>
          <a:p>
            <a:pPr lvl="0"/>
            <a:r>
              <a:rPr lang="en-GB" dirty="0"/>
              <a:t>Click to edit body text – one column</a:t>
            </a:r>
          </a:p>
        </p:txBody>
      </p:sp>
      <p:sp>
        <p:nvSpPr>
          <p:cNvPr id="38" name="Text Placeholder 36">
            <a:extLst>
              <a:ext uri="{FF2B5EF4-FFF2-40B4-BE49-F238E27FC236}">
                <a16:creationId xmlns:a16="http://schemas.microsoft.com/office/drawing/2014/main" id="{6E75AD90-F859-044D-9FF2-D7E08BFA9FEC}"/>
              </a:ext>
            </a:extLst>
          </p:cNvPr>
          <p:cNvSpPr>
            <a:spLocks noGrp="1"/>
          </p:cNvSpPr>
          <p:nvPr>
            <p:ph type="body" sz="quarter" idx="22" hasCustomPrompt="1"/>
          </p:nvPr>
        </p:nvSpPr>
        <p:spPr>
          <a:xfrm>
            <a:off x="849527" y="2788013"/>
            <a:ext cx="7460930" cy="326745"/>
          </a:xfrm>
          <a:prstGeom prst="rect">
            <a:avLst/>
          </a:prstGeom>
        </p:spPr>
        <p:txBody>
          <a:bodyPr/>
          <a:lstStyle>
            <a:lvl1pPr marL="0" indent="0">
              <a:buNone/>
              <a:defRPr sz="1200" b="1" i="0">
                <a:solidFill>
                  <a:srgbClr val="343433"/>
                </a:solidFill>
                <a:latin typeface="Arial" panose="020B0604020202020204" pitchFamily="34" charset="0"/>
                <a:cs typeface="Arial" panose="020B0604020202020204" pitchFamily="34" charset="0"/>
              </a:defRPr>
            </a:lvl1pPr>
          </a:lstStyle>
          <a:p>
            <a:pPr lvl="0"/>
            <a:r>
              <a:rPr lang="en-GB" dirty="0"/>
              <a:t>Click to edit paragraph heading</a:t>
            </a:r>
          </a:p>
        </p:txBody>
      </p:sp>
      <p:pic>
        <p:nvPicPr>
          <p:cNvPr id="8" name="Picture 7">
            <a:extLst>
              <a:ext uri="{FF2B5EF4-FFF2-40B4-BE49-F238E27FC236}">
                <a16:creationId xmlns:a16="http://schemas.microsoft.com/office/drawing/2014/main" id="{5116A456-E8DC-DA48-8599-A95332FA2E39}"/>
              </a:ext>
            </a:extLst>
          </p:cNvPr>
          <p:cNvPicPr>
            <a:picLocks noChangeAspect="1"/>
          </p:cNvPicPr>
          <p:nvPr userDrawn="1"/>
        </p:nvPicPr>
        <p:blipFill>
          <a:blip r:embed="rId2"/>
          <a:stretch>
            <a:fillRect/>
          </a:stretch>
        </p:blipFill>
        <p:spPr>
          <a:xfrm>
            <a:off x="945991" y="976033"/>
            <a:ext cx="1771215" cy="403800"/>
          </a:xfrm>
          <a:prstGeom prst="rect">
            <a:avLst/>
          </a:prstGeom>
        </p:spPr>
      </p:pic>
    </p:spTree>
    <p:extLst>
      <p:ext uri="{BB962C8B-B14F-4D97-AF65-F5344CB8AC3E}">
        <p14:creationId xmlns:p14="http://schemas.microsoft.com/office/powerpoint/2010/main" val="307110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 Image">
    <p:spTree>
      <p:nvGrpSpPr>
        <p:cNvPr id="1" name=""/>
        <p:cNvGrpSpPr/>
        <p:nvPr/>
      </p:nvGrpSpPr>
      <p:grpSpPr>
        <a:xfrm>
          <a:off x="0" y="0"/>
          <a:ext cx="0" cy="0"/>
          <a:chOff x="0" y="0"/>
          <a:chExt cx="0" cy="0"/>
        </a:xfrm>
      </p:grpSpPr>
      <p:sp>
        <p:nvSpPr>
          <p:cNvPr id="3" name="Text Placeholder 10">
            <a:extLst>
              <a:ext uri="{FF2B5EF4-FFF2-40B4-BE49-F238E27FC236}">
                <a16:creationId xmlns:a16="http://schemas.microsoft.com/office/drawing/2014/main" id="{C181F703-863B-E343-AAC3-148BCE205519}"/>
              </a:ext>
            </a:extLst>
          </p:cNvPr>
          <p:cNvSpPr>
            <a:spLocks noGrp="1"/>
          </p:cNvSpPr>
          <p:nvPr>
            <p:ph type="body" sz="quarter" idx="11" hasCustomPrompt="1"/>
          </p:nvPr>
        </p:nvSpPr>
        <p:spPr>
          <a:xfrm>
            <a:off x="353064" y="2208803"/>
            <a:ext cx="9555024" cy="783097"/>
          </a:xfrm>
          <a:prstGeom prst="rect">
            <a:avLst/>
          </a:prstGeom>
        </p:spPr>
        <p:txBody>
          <a:bodyPr/>
          <a:lstStyle>
            <a:lvl1pPr marL="0" indent="0">
              <a:buNone/>
              <a:defRPr sz="4000" b="1" i="0">
                <a:solidFill>
                  <a:srgbClr val="343433"/>
                </a:solidFill>
                <a:latin typeface="Arial" panose="020B0604020202020204" pitchFamily="34" charset="0"/>
                <a:cs typeface="Arial" panose="020B0604020202020204" pitchFamily="34" charset="0"/>
              </a:defRPr>
            </a:lvl1pPr>
          </a:lstStyle>
          <a:p>
            <a:pPr lvl="0"/>
            <a:r>
              <a:rPr lang="en-GB" dirty="0"/>
              <a:t>Presentation Title click to edit heading</a:t>
            </a:r>
            <a:endParaRPr lang="en-US" dirty="0"/>
          </a:p>
        </p:txBody>
      </p:sp>
      <p:sp>
        <p:nvSpPr>
          <p:cNvPr id="10" name="Text Placeholder 20">
            <a:extLst>
              <a:ext uri="{FF2B5EF4-FFF2-40B4-BE49-F238E27FC236}">
                <a16:creationId xmlns:a16="http://schemas.microsoft.com/office/drawing/2014/main" id="{3C0EDADF-4748-0340-B5C1-880B7E7AA643}"/>
              </a:ext>
            </a:extLst>
          </p:cNvPr>
          <p:cNvSpPr>
            <a:spLocks noGrp="1"/>
          </p:cNvSpPr>
          <p:nvPr>
            <p:ph type="body" sz="quarter" idx="16" hasCustomPrompt="1"/>
          </p:nvPr>
        </p:nvSpPr>
        <p:spPr>
          <a:xfrm>
            <a:off x="362130" y="3429579"/>
            <a:ext cx="4395788" cy="400050"/>
          </a:xfrm>
          <a:prstGeom prst="rect">
            <a:avLst/>
          </a:prstGeom>
        </p:spPr>
        <p:txBody>
          <a:bodyPr/>
          <a:lstStyle>
            <a:lvl1pPr marL="0" indent="0">
              <a:buNone/>
              <a:defRPr sz="2000" b="0" i="0">
                <a:solidFill>
                  <a:srgbClr val="343433"/>
                </a:solidFill>
                <a:latin typeface="Arial" panose="020B0604020202020204" pitchFamily="34" charset="0"/>
                <a:cs typeface="Arial" panose="020B0604020202020204" pitchFamily="34" charset="0"/>
              </a:defRPr>
            </a:lvl1pPr>
            <a:lvl2pPr marL="457200" indent="0">
              <a:buNone/>
              <a:defRPr/>
            </a:lvl2pPr>
          </a:lstStyle>
          <a:p>
            <a:pPr lvl="0"/>
            <a:r>
              <a:rPr lang="en-GB" dirty="0"/>
              <a:t>Click to edit sub-heading</a:t>
            </a:r>
          </a:p>
        </p:txBody>
      </p:sp>
      <p:sp>
        <p:nvSpPr>
          <p:cNvPr id="13" name="Text Placeholder 26">
            <a:extLst>
              <a:ext uri="{FF2B5EF4-FFF2-40B4-BE49-F238E27FC236}">
                <a16:creationId xmlns:a16="http://schemas.microsoft.com/office/drawing/2014/main" id="{7CDB7468-F4D3-CA4C-8F37-420B268B71ED}"/>
              </a:ext>
            </a:extLst>
          </p:cNvPr>
          <p:cNvSpPr>
            <a:spLocks noGrp="1"/>
          </p:cNvSpPr>
          <p:nvPr>
            <p:ph type="body" sz="quarter" idx="17" hasCustomPrompt="1"/>
          </p:nvPr>
        </p:nvSpPr>
        <p:spPr>
          <a:xfrm>
            <a:off x="362130" y="5773909"/>
            <a:ext cx="4395788" cy="301750"/>
          </a:xfrm>
          <a:prstGeom prst="rect">
            <a:avLst/>
          </a:prstGeom>
        </p:spPr>
        <p:txBody>
          <a:bodyPr/>
          <a:lstStyle>
            <a:lvl1pPr marL="0" indent="0">
              <a:buNone/>
              <a:defRPr sz="1200" b="0" i="0">
                <a:solidFill>
                  <a:srgbClr val="343433"/>
                </a:solidFill>
                <a:latin typeface="Arial" panose="020B0604020202020204" pitchFamily="34" charset="0"/>
                <a:cs typeface="Arial" panose="020B0604020202020204" pitchFamily="34" charset="0"/>
              </a:defRPr>
            </a:lvl1pPr>
          </a:lstStyle>
          <a:p>
            <a:pPr lvl="0"/>
            <a:r>
              <a:rPr lang="en-GB" dirty="0"/>
              <a:t>Click to edit credit text</a:t>
            </a:r>
          </a:p>
        </p:txBody>
      </p:sp>
      <p:pic>
        <p:nvPicPr>
          <p:cNvPr id="14" name="Picture 13">
            <a:extLst>
              <a:ext uri="{FF2B5EF4-FFF2-40B4-BE49-F238E27FC236}">
                <a16:creationId xmlns:a16="http://schemas.microsoft.com/office/drawing/2014/main" id="{7C575CF5-85D3-0640-890A-7E554DAD7478}"/>
              </a:ext>
            </a:extLst>
          </p:cNvPr>
          <p:cNvPicPr>
            <a:picLocks noChangeAspect="1"/>
          </p:cNvPicPr>
          <p:nvPr userDrawn="1"/>
        </p:nvPicPr>
        <p:blipFill>
          <a:blip r:embed="rId2"/>
          <a:stretch>
            <a:fillRect/>
          </a:stretch>
        </p:blipFill>
        <p:spPr>
          <a:xfrm>
            <a:off x="308770" y="209585"/>
            <a:ext cx="3352430" cy="951515"/>
          </a:xfrm>
          <a:prstGeom prst="rect">
            <a:avLst/>
          </a:prstGeom>
        </p:spPr>
      </p:pic>
    </p:spTree>
    <p:extLst>
      <p:ext uri="{BB962C8B-B14F-4D97-AF65-F5344CB8AC3E}">
        <p14:creationId xmlns:p14="http://schemas.microsoft.com/office/powerpoint/2010/main" val="201459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mall Image">
    <p:spTree>
      <p:nvGrpSpPr>
        <p:cNvPr id="1" name=""/>
        <p:cNvGrpSpPr/>
        <p:nvPr/>
      </p:nvGrpSpPr>
      <p:grpSpPr>
        <a:xfrm>
          <a:off x="0" y="0"/>
          <a:ext cx="0" cy="0"/>
          <a:chOff x="0" y="0"/>
          <a:chExt cx="0" cy="0"/>
        </a:xfrm>
      </p:grpSpPr>
      <p:pic>
        <p:nvPicPr>
          <p:cNvPr id="9" name="Picture 8" descr="A picture containing ax, clipart&#10;&#10;Description automatically generated">
            <a:extLst>
              <a:ext uri="{FF2B5EF4-FFF2-40B4-BE49-F238E27FC236}">
                <a16:creationId xmlns:a16="http://schemas.microsoft.com/office/drawing/2014/main" id="{63240DF4-7459-D549-9E31-FDD3F71CB317}"/>
              </a:ext>
            </a:extLst>
          </p:cNvPr>
          <p:cNvPicPr>
            <a:picLocks noChangeAspect="1"/>
          </p:cNvPicPr>
          <p:nvPr userDrawn="1"/>
        </p:nvPicPr>
        <p:blipFill>
          <a:blip r:embed="rId2"/>
          <a:stretch>
            <a:fillRect/>
          </a:stretch>
        </p:blipFill>
        <p:spPr>
          <a:xfrm>
            <a:off x="7445470" y="2125442"/>
            <a:ext cx="584200" cy="381000"/>
          </a:xfrm>
          <a:prstGeom prst="rect">
            <a:avLst/>
          </a:prstGeom>
        </p:spPr>
      </p:pic>
      <p:sp>
        <p:nvSpPr>
          <p:cNvPr id="21" name="Picture Placeholder 2">
            <a:extLst>
              <a:ext uri="{FF2B5EF4-FFF2-40B4-BE49-F238E27FC236}">
                <a16:creationId xmlns:a16="http://schemas.microsoft.com/office/drawing/2014/main" id="{CD83CE65-5BB8-274C-9E9C-1B8AEEEF9D2E}"/>
              </a:ext>
            </a:extLst>
          </p:cNvPr>
          <p:cNvSpPr>
            <a:spLocks noGrp="1"/>
          </p:cNvSpPr>
          <p:nvPr>
            <p:ph type="pic" sz="quarter" idx="10" hasCustomPrompt="1"/>
          </p:nvPr>
        </p:nvSpPr>
        <p:spPr>
          <a:xfrm>
            <a:off x="6096000" y="1627326"/>
            <a:ext cx="5255714" cy="3634367"/>
          </a:xfrm>
          <a:prstGeom prst="rect">
            <a:avLst/>
          </a:prstGeom>
        </p:spPr>
        <p:txBody>
          <a:bodyPr anchor="ctr"/>
          <a:lstStyle>
            <a:lvl1pPr marL="0" indent="0" algn="ctr">
              <a:buNone/>
              <a:defRPr sz="2000" b="0" i="0">
                <a:latin typeface="Arial" panose="020B0604020202020204" pitchFamily="34" charset="0"/>
                <a:cs typeface="Arial" panose="020B0604020202020204" pitchFamily="34" charset="0"/>
              </a:defRPr>
            </a:lvl1pPr>
          </a:lstStyle>
          <a:p>
            <a:r>
              <a:rPr lang="en-US" dirty="0"/>
              <a:t>Click to add picture</a:t>
            </a:r>
          </a:p>
        </p:txBody>
      </p:sp>
      <p:sp>
        <p:nvSpPr>
          <p:cNvPr id="10" name="Text Placeholder 10">
            <a:extLst>
              <a:ext uri="{FF2B5EF4-FFF2-40B4-BE49-F238E27FC236}">
                <a16:creationId xmlns:a16="http://schemas.microsoft.com/office/drawing/2014/main" id="{C9DF7F4A-8EE0-324D-9C9F-A1D40115C661}"/>
              </a:ext>
            </a:extLst>
          </p:cNvPr>
          <p:cNvSpPr>
            <a:spLocks noGrp="1"/>
          </p:cNvSpPr>
          <p:nvPr>
            <p:ph type="body" sz="quarter" idx="16" hasCustomPrompt="1"/>
          </p:nvPr>
        </p:nvSpPr>
        <p:spPr>
          <a:xfrm>
            <a:off x="839867" y="1639212"/>
            <a:ext cx="4612854" cy="502972"/>
          </a:xfrm>
          <a:prstGeom prst="rect">
            <a:avLst/>
          </a:prstGeom>
        </p:spPr>
        <p:txBody>
          <a:bodyPr/>
          <a:lstStyle>
            <a:lvl1pPr marL="0" indent="0">
              <a:buNone/>
              <a:defRPr sz="2800" b="0" i="0">
                <a:solidFill>
                  <a:srgbClr val="343433"/>
                </a:solidFill>
                <a:latin typeface="Arial" panose="020B0604020202020204" pitchFamily="34" charset="0"/>
                <a:cs typeface="Arial" panose="020B0604020202020204" pitchFamily="34" charset="0"/>
              </a:defRPr>
            </a:lvl1pPr>
          </a:lstStyle>
          <a:p>
            <a:pPr lvl="0"/>
            <a:r>
              <a:rPr lang="en-GB" dirty="0"/>
              <a:t>Click to edit slide heading</a:t>
            </a:r>
            <a:endParaRPr lang="en-US" dirty="0"/>
          </a:p>
        </p:txBody>
      </p:sp>
      <p:sp>
        <p:nvSpPr>
          <p:cNvPr id="11" name="Text Placeholder 20">
            <a:extLst>
              <a:ext uri="{FF2B5EF4-FFF2-40B4-BE49-F238E27FC236}">
                <a16:creationId xmlns:a16="http://schemas.microsoft.com/office/drawing/2014/main" id="{DB5AE1BB-6359-2F4D-B887-2C4BF3038844}"/>
              </a:ext>
            </a:extLst>
          </p:cNvPr>
          <p:cNvSpPr>
            <a:spLocks noGrp="1"/>
          </p:cNvSpPr>
          <p:nvPr>
            <p:ph type="body" sz="quarter" idx="17" hasCustomPrompt="1"/>
          </p:nvPr>
        </p:nvSpPr>
        <p:spPr>
          <a:xfrm>
            <a:off x="839445" y="2264984"/>
            <a:ext cx="4395788" cy="400050"/>
          </a:xfrm>
          <a:prstGeom prst="rect">
            <a:avLst/>
          </a:prstGeom>
        </p:spPr>
        <p:txBody>
          <a:bodyPr/>
          <a:lstStyle>
            <a:lvl1pPr marL="0" indent="0">
              <a:buNone/>
              <a:defRPr sz="2000" b="0" i="0">
                <a:solidFill>
                  <a:srgbClr val="343433"/>
                </a:solidFill>
                <a:latin typeface="Arial" panose="020B0604020202020204" pitchFamily="34" charset="0"/>
                <a:cs typeface="Arial" panose="020B0604020202020204" pitchFamily="34" charset="0"/>
              </a:defRPr>
            </a:lvl1pPr>
            <a:lvl2pPr marL="457200" indent="0">
              <a:buNone/>
              <a:defRPr/>
            </a:lvl2pPr>
          </a:lstStyle>
          <a:p>
            <a:pPr lvl="0"/>
            <a:r>
              <a:rPr lang="en-GB" dirty="0"/>
              <a:t>Click to edit sub-heading</a:t>
            </a:r>
          </a:p>
        </p:txBody>
      </p:sp>
      <p:sp>
        <p:nvSpPr>
          <p:cNvPr id="12" name="Text Placeholder 26">
            <a:extLst>
              <a:ext uri="{FF2B5EF4-FFF2-40B4-BE49-F238E27FC236}">
                <a16:creationId xmlns:a16="http://schemas.microsoft.com/office/drawing/2014/main" id="{D52C5F2A-F739-4845-AD68-030160E22266}"/>
              </a:ext>
            </a:extLst>
          </p:cNvPr>
          <p:cNvSpPr>
            <a:spLocks noGrp="1"/>
          </p:cNvSpPr>
          <p:nvPr>
            <p:ph type="body" sz="quarter" idx="18" hasCustomPrompt="1"/>
          </p:nvPr>
        </p:nvSpPr>
        <p:spPr>
          <a:xfrm>
            <a:off x="839445" y="3114579"/>
            <a:ext cx="4535908" cy="2159000"/>
          </a:xfrm>
          <a:prstGeom prst="rect">
            <a:avLst/>
          </a:prstGeom>
        </p:spPr>
        <p:txBody>
          <a:bodyPr/>
          <a:lstStyle>
            <a:lvl1pPr marL="0" indent="0">
              <a:buNone/>
              <a:defRPr sz="1200" b="0" i="0">
                <a:solidFill>
                  <a:srgbClr val="343433"/>
                </a:solidFill>
                <a:latin typeface="Arial" panose="020B0604020202020204" pitchFamily="34" charset="0"/>
                <a:cs typeface="Arial" panose="020B0604020202020204" pitchFamily="34" charset="0"/>
              </a:defRPr>
            </a:lvl1pPr>
          </a:lstStyle>
          <a:p>
            <a:pPr lvl="0"/>
            <a:r>
              <a:rPr lang="en-GB" dirty="0"/>
              <a:t>Click to edit body text</a:t>
            </a:r>
          </a:p>
        </p:txBody>
      </p:sp>
      <p:sp>
        <p:nvSpPr>
          <p:cNvPr id="13" name="Text Placeholder 36">
            <a:extLst>
              <a:ext uri="{FF2B5EF4-FFF2-40B4-BE49-F238E27FC236}">
                <a16:creationId xmlns:a16="http://schemas.microsoft.com/office/drawing/2014/main" id="{034E5126-DF15-754E-A527-AC80F4C2BC39}"/>
              </a:ext>
            </a:extLst>
          </p:cNvPr>
          <p:cNvSpPr>
            <a:spLocks noGrp="1"/>
          </p:cNvSpPr>
          <p:nvPr>
            <p:ph type="body" sz="quarter" idx="19" hasCustomPrompt="1"/>
          </p:nvPr>
        </p:nvSpPr>
        <p:spPr>
          <a:xfrm>
            <a:off x="839445" y="2787834"/>
            <a:ext cx="4613275" cy="326745"/>
          </a:xfrm>
          <a:prstGeom prst="rect">
            <a:avLst/>
          </a:prstGeom>
        </p:spPr>
        <p:txBody>
          <a:bodyPr/>
          <a:lstStyle>
            <a:lvl1pPr marL="0" indent="0">
              <a:buNone/>
              <a:defRPr sz="1200" b="1" i="0">
                <a:solidFill>
                  <a:srgbClr val="343433"/>
                </a:solidFill>
                <a:latin typeface="Arial" panose="020B0604020202020204" pitchFamily="34" charset="0"/>
                <a:cs typeface="Arial" panose="020B0604020202020204" pitchFamily="34" charset="0"/>
              </a:defRPr>
            </a:lvl1pPr>
          </a:lstStyle>
          <a:p>
            <a:pPr lvl="0"/>
            <a:r>
              <a:rPr lang="en-GB" dirty="0"/>
              <a:t>Click to edit paragraph heading</a:t>
            </a:r>
          </a:p>
        </p:txBody>
      </p:sp>
      <p:pic>
        <p:nvPicPr>
          <p:cNvPr id="15" name="Picture 14">
            <a:extLst>
              <a:ext uri="{FF2B5EF4-FFF2-40B4-BE49-F238E27FC236}">
                <a16:creationId xmlns:a16="http://schemas.microsoft.com/office/drawing/2014/main" id="{57CF1B41-04B8-EE4A-A188-D4668C297AFA}"/>
              </a:ext>
            </a:extLst>
          </p:cNvPr>
          <p:cNvPicPr>
            <a:picLocks noChangeAspect="1"/>
          </p:cNvPicPr>
          <p:nvPr userDrawn="1"/>
        </p:nvPicPr>
        <p:blipFill>
          <a:blip r:embed="rId3"/>
          <a:stretch>
            <a:fillRect/>
          </a:stretch>
        </p:blipFill>
        <p:spPr>
          <a:xfrm>
            <a:off x="939799" y="950920"/>
            <a:ext cx="445959" cy="445959"/>
          </a:xfrm>
          <a:prstGeom prst="rect">
            <a:avLst/>
          </a:prstGeom>
        </p:spPr>
      </p:pic>
    </p:spTree>
    <p:extLst>
      <p:ext uri="{BB962C8B-B14F-4D97-AF65-F5344CB8AC3E}">
        <p14:creationId xmlns:p14="http://schemas.microsoft.com/office/powerpoint/2010/main" val="1231408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aption Images">
    <p:spTree>
      <p:nvGrpSpPr>
        <p:cNvPr id="1" name=""/>
        <p:cNvGrpSpPr/>
        <p:nvPr/>
      </p:nvGrpSpPr>
      <p:grpSpPr>
        <a:xfrm>
          <a:off x="0" y="0"/>
          <a:ext cx="0" cy="0"/>
          <a:chOff x="0" y="0"/>
          <a:chExt cx="0" cy="0"/>
        </a:xfrm>
      </p:grpSpPr>
      <p:pic>
        <p:nvPicPr>
          <p:cNvPr id="9" name="Picture 8" descr="A picture containing ax, clipart&#10;&#10;Description automatically generated">
            <a:extLst>
              <a:ext uri="{FF2B5EF4-FFF2-40B4-BE49-F238E27FC236}">
                <a16:creationId xmlns:a16="http://schemas.microsoft.com/office/drawing/2014/main" id="{63240DF4-7459-D549-9E31-FDD3F71CB317}"/>
              </a:ext>
            </a:extLst>
          </p:cNvPr>
          <p:cNvPicPr>
            <a:picLocks noChangeAspect="1"/>
          </p:cNvPicPr>
          <p:nvPr userDrawn="1"/>
        </p:nvPicPr>
        <p:blipFill>
          <a:blip r:embed="rId2"/>
          <a:stretch>
            <a:fillRect/>
          </a:stretch>
        </p:blipFill>
        <p:spPr>
          <a:xfrm>
            <a:off x="7445470" y="2125442"/>
            <a:ext cx="584200" cy="381000"/>
          </a:xfrm>
          <a:prstGeom prst="rect">
            <a:avLst/>
          </a:prstGeom>
        </p:spPr>
      </p:pic>
      <p:sp>
        <p:nvSpPr>
          <p:cNvPr id="10" name="Picture Placeholder 2">
            <a:extLst>
              <a:ext uri="{FF2B5EF4-FFF2-40B4-BE49-F238E27FC236}">
                <a16:creationId xmlns:a16="http://schemas.microsoft.com/office/drawing/2014/main" id="{FBB289B2-DF4B-2744-B844-8FF80994CBC7}"/>
              </a:ext>
            </a:extLst>
          </p:cNvPr>
          <p:cNvSpPr>
            <a:spLocks noGrp="1"/>
          </p:cNvSpPr>
          <p:nvPr>
            <p:ph type="pic" sz="quarter" idx="10" hasCustomPrompt="1"/>
          </p:nvPr>
        </p:nvSpPr>
        <p:spPr>
          <a:xfrm>
            <a:off x="947162" y="1627326"/>
            <a:ext cx="4535489" cy="2606471"/>
          </a:xfrm>
          <a:prstGeom prst="rect">
            <a:avLst/>
          </a:prstGeom>
        </p:spPr>
        <p:txBody>
          <a:bodyPr anchor="ctr"/>
          <a:lstStyle>
            <a:lvl1pPr marL="0" indent="0" algn="ctr">
              <a:buNone/>
              <a:defRPr sz="2000" b="0" i="0">
                <a:latin typeface="Arial" panose="020B0604020202020204" pitchFamily="34" charset="0"/>
                <a:cs typeface="Arial" panose="020B0604020202020204" pitchFamily="34" charset="0"/>
              </a:defRPr>
            </a:lvl1pPr>
          </a:lstStyle>
          <a:p>
            <a:r>
              <a:rPr lang="en-US" dirty="0"/>
              <a:t>Click to add picture</a:t>
            </a:r>
          </a:p>
        </p:txBody>
      </p:sp>
      <p:sp>
        <p:nvSpPr>
          <p:cNvPr id="13" name="Picture Placeholder 2">
            <a:extLst>
              <a:ext uri="{FF2B5EF4-FFF2-40B4-BE49-F238E27FC236}">
                <a16:creationId xmlns:a16="http://schemas.microsoft.com/office/drawing/2014/main" id="{2E0CE72B-7900-3E47-8E13-4A74E4C93648}"/>
              </a:ext>
            </a:extLst>
          </p:cNvPr>
          <p:cNvSpPr>
            <a:spLocks noGrp="1"/>
          </p:cNvSpPr>
          <p:nvPr>
            <p:ph type="pic" sz="quarter" idx="18" hasCustomPrompt="1"/>
          </p:nvPr>
        </p:nvSpPr>
        <p:spPr>
          <a:xfrm>
            <a:off x="6203296" y="1627326"/>
            <a:ext cx="4535489" cy="2606471"/>
          </a:xfrm>
          <a:prstGeom prst="rect">
            <a:avLst/>
          </a:prstGeom>
        </p:spPr>
        <p:txBody>
          <a:bodyPr anchor="ctr"/>
          <a:lstStyle>
            <a:lvl1pPr marL="0" indent="0" algn="ctr">
              <a:buNone/>
              <a:defRPr sz="2000" b="0" i="0">
                <a:latin typeface="Arial" panose="020B0604020202020204" pitchFamily="34" charset="0"/>
                <a:cs typeface="Arial" panose="020B0604020202020204" pitchFamily="34" charset="0"/>
              </a:defRPr>
            </a:lvl1pPr>
          </a:lstStyle>
          <a:p>
            <a:r>
              <a:rPr lang="en-US" dirty="0"/>
              <a:t>Click to add picture</a:t>
            </a:r>
          </a:p>
        </p:txBody>
      </p:sp>
      <p:sp>
        <p:nvSpPr>
          <p:cNvPr id="22" name="Text Placeholder 26">
            <a:extLst>
              <a:ext uri="{FF2B5EF4-FFF2-40B4-BE49-F238E27FC236}">
                <a16:creationId xmlns:a16="http://schemas.microsoft.com/office/drawing/2014/main" id="{CE5DF69B-5AF6-F544-9943-65CF44366CAE}"/>
              </a:ext>
            </a:extLst>
          </p:cNvPr>
          <p:cNvSpPr>
            <a:spLocks noGrp="1"/>
          </p:cNvSpPr>
          <p:nvPr>
            <p:ph type="body" sz="quarter" idx="19" hasCustomPrompt="1"/>
          </p:nvPr>
        </p:nvSpPr>
        <p:spPr>
          <a:xfrm>
            <a:off x="946741" y="4806229"/>
            <a:ext cx="4535910" cy="1206260"/>
          </a:xfrm>
          <a:prstGeom prst="rect">
            <a:avLst/>
          </a:prstGeom>
        </p:spPr>
        <p:txBody>
          <a:bodyPr/>
          <a:lstStyle>
            <a:lvl1pPr marL="0" indent="0">
              <a:buNone/>
              <a:defRPr sz="1200" b="0" i="0">
                <a:solidFill>
                  <a:srgbClr val="343433"/>
                </a:solidFill>
                <a:latin typeface="Arial" panose="020B0604020202020204" pitchFamily="34" charset="0"/>
                <a:cs typeface="Arial" panose="020B0604020202020204" pitchFamily="34" charset="0"/>
              </a:defRPr>
            </a:lvl1pPr>
          </a:lstStyle>
          <a:p>
            <a:pPr lvl="0"/>
            <a:r>
              <a:rPr lang="en-GB" dirty="0"/>
              <a:t>Click to edit body text</a:t>
            </a:r>
          </a:p>
        </p:txBody>
      </p:sp>
      <p:sp>
        <p:nvSpPr>
          <p:cNvPr id="23" name="Text Placeholder 36">
            <a:extLst>
              <a:ext uri="{FF2B5EF4-FFF2-40B4-BE49-F238E27FC236}">
                <a16:creationId xmlns:a16="http://schemas.microsoft.com/office/drawing/2014/main" id="{6FF33485-4349-7749-8366-A82561B19D20}"/>
              </a:ext>
            </a:extLst>
          </p:cNvPr>
          <p:cNvSpPr>
            <a:spLocks noGrp="1"/>
          </p:cNvSpPr>
          <p:nvPr>
            <p:ph type="body" sz="quarter" idx="20" hasCustomPrompt="1"/>
          </p:nvPr>
        </p:nvSpPr>
        <p:spPr>
          <a:xfrm>
            <a:off x="946741" y="4479484"/>
            <a:ext cx="4535489" cy="326745"/>
          </a:xfrm>
          <a:prstGeom prst="rect">
            <a:avLst/>
          </a:prstGeom>
        </p:spPr>
        <p:txBody>
          <a:bodyPr/>
          <a:lstStyle>
            <a:lvl1pPr marL="0" indent="0">
              <a:buNone/>
              <a:defRPr sz="1200" b="1" i="0">
                <a:solidFill>
                  <a:srgbClr val="343433"/>
                </a:solidFill>
                <a:latin typeface="Arial" panose="020B0604020202020204" pitchFamily="34" charset="0"/>
                <a:cs typeface="Arial" panose="020B0604020202020204" pitchFamily="34" charset="0"/>
              </a:defRPr>
            </a:lvl1pPr>
          </a:lstStyle>
          <a:p>
            <a:pPr lvl="0"/>
            <a:r>
              <a:rPr lang="en-GB" dirty="0"/>
              <a:t>Click to edit paragraph heading</a:t>
            </a:r>
          </a:p>
        </p:txBody>
      </p:sp>
      <p:sp>
        <p:nvSpPr>
          <p:cNvPr id="26" name="Text Placeholder 26">
            <a:extLst>
              <a:ext uri="{FF2B5EF4-FFF2-40B4-BE49-F238E27FC236}">
                <a16:creationId xmlns:a16="http://schemas.microsoft.com/office/drawing/2014/main" id="{04AA12FC-A8D7-774A-92B6-54AD2B3D27D8}"/>
              </a:ext>
            </a:extLst>
          </p:cNvPr>
          <p:cNvSpPr>
            <a:spLocks noGrp="1"/>
          </p:cNvSpPr>
          <p:nvPr>
            <p:ph type="body" sz="quarter" idx="21" hasCustomPrompt="1"/>
          </p:nvPr>
        </p:nvSpPr>
        <p:spPr>
          <a:xfrm>
            <a:off x="6202454" y="4806229"/>
            <a:ext cx="4535910" cy="1206260"/>
          </a:xfrm>
          <a:prstGeom prst="rect">
            <a:avLst/>
          </a:prstGeom>
        </p:spPr>
        <p:txBody>
          <a:bodyPr/>
          <a:lstStyle>
            <a:lvl1pPr marL="0" indent="0">
              <a:buNone/>
              <a:defRPr sz="1200" b="0" i="0">
                <a:solidFill>
                  <a:srgbClr val="343433"/>
                </a:solidFill>
                <a:latin typeface="Arial" panose="020B0604020202020204" pitchFamily="34" charset="0"/>
                <a:cs typeface="Arial" panose="020B0604020202020204" pitchFamily="34" charset="0"/>
              </a:defRPr>
            </a:lvl1pPr>
          </a:lstStyle>
          <a:p>
            <a:pPr lvl="0"/>
            <a:r>
              <a:rPr lang="en-GB" dirty="0"/>
              <a:t>Click to edit body text</a:t>
            </a:r>
          </a:p>
        </p:txBody>
      </p:sp>
      <p:sp>
        <p:nvSpPr>
          <p:cNvPr id="27" name="Text Placeholder 36">
            <a:extLst>
              <a:ext uri="{FF2B5EF4-FFF2-40B4-BE49-F238E27FC236}">
                <a16:creationId xmlns:a16="http://schemas.microsoft.com/office/drawing/2014/main" id="{8335CDD0-1C08-B240-85B1-82F4A7AD9898}"/>
              </a:ext>
            </a:extLst>
          </p:cNvPr>
          <p:cNvSpPr>
            <a:spLocks noGrp="1"/>
          </p:cNvSpPr>
          <p:nvPr>
            <p:ph type="body" sz="quarter" idx="22" hasCustomPrompt="1"/>
          </p:nvPr>
        </p:nvSpPr>
        <p:spPr>
          <a:xfrm>
            <a:off x="6202454" y="4479484"/>
            <a:ext cx="4535489" cy="326745"/>
          </a:xfrm>
          <a:prstGeom prst="rect">
            <a:avLst/>
          </a:prstGeom>
        </p:spPr>
        <p:txBody>
          <a:bodyPr/>
          <a:lstStyle>
            <a:lvl1pPr marL="0" indent="0">
              <a:buNone/>
              <a:defRPr sz="1200" b="1" i="0">
                <a:solidFill>
                  <a:srgbClr val="343433"/>
                </a:solidFill>
                <a:latin typeface="Arial" panose="020B0604020202020204" pitchFamily="34" charset="0"/>
                <a:cs typeface="Arial" panose="020B0604020202020204" pitchFamily="34" charset="0"/>
              </a:defRPr>
            </a:lvl1pPr>
          </a:lstStyle>
          <a:p>
            <a:pPr lvl="0"/>
            <a:r>
              <a:rPr lang="en-GB" dirty="0"/>
              <a:t>Click to edit paragraph heading</a:t>
            </a:r>
          </a:p>
        </p:txBody>
      </p:sp>
      <p:pic>
        <p:nvPicPr>
          <p:cNvPr id="11" name="Picture 10">
            <a:extLst>
              <a:ext uri="{FF2B5EF4-FFF2-40B4-BE49-F238E27FC236}">
                <a16:creationId xmlns:a16="http://schemas.microsoft.com/office/drawing/2014/main" id="{6445F1AE-C5C7-4C40-8C06-65AFD35E5436}"/>
              </a:ext>
            </a:extLst>
          </p:cNvPr>
          <p:cNvPicPr>
            <a:picLocks noChangeAspect="1"/>
          </p:cNvPicPr>
          <p:nvPr userDrawn="1"/>
        </p:nvPicPr>
        <p:blipFill>
          <a:blip r:embed="rId3"/>
          <a:stretch>
            <a:fillRect/>
          </a:stretch>
        </p:blipFill>
        <p:spPr>
          <a:xfrm>
            <a:off x="939799" y="950920"/>
            <a:ext cx="445959" cy="445959"/>
          </a:xfrm>
          <a:prstGeom prst="rect">
            <a:avLst/>
          </a:prstGeom>
        </p:spPr>
      </p:pic>
    </p:spTree>
    <p:extLst>
      <p:ext uri="{BB962C8B-B14F-4D97-AF65-F5344CB8AC3E}">
        <p14:creationId xmlns:p14="http://schemas.microsoft.com/office/powerpoint/2010/main" val="3892953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No Pull Quote">
    <p:spTree>
      <p:nvGrpSpPr>
        <p:cNvPr id="1" name=""/>
        <p:cNvGrpSpPr/>
        <p:nvPr/>
      </p:nvGrpSpPr>
      <p:grpSpPr>
        <a:xfrm>
          <a:off x="0" y="0"/>
          <a:ext cx="0" cy="0"/>
          <a:chOff x="0" y="0"/>
          <a:chExt cx="0" cy="0"/>
        </a:xfrm>
      </p:grpSpPr>
      <p:sp>
        <p:nvSpPr>
          <p:cNvPr id="18" name="Text Placeholder 10">
            <a:extLst>
              <a:ext uri="{FF2B5EF4-FFF2-40B4-BE49-F238E27FC236}">
                <a16:creationId xmlns:a16="http://schemas.microsoft.com/office/drawing/2014/main" id="{2E935920-A154-2A49-8DD4-B1BF3F3F0C5A}"/>
              </a:ext>
            </a:extLst>
          </p:cNvPr>
          <p:cNvSpPr>
            <a:spLocks noGrp="1"/>
          </p:cNvSpPr>
          <p:nvPr>
            <p:ph type="body" sz="quarter" idx="11" hasCustomPrompt="1"/>
          </p:nvPr>
        </p:nvSpPr>
        <p:spPr>
          <a:xfrm>
            <a:off x="840287" y="1627326"/>
            <a:ext cx="5372623" cy="502972"/>
          </a:xfrm>
          <a:prstGeom prst="rect">
            <a:avLst/>
          </a:prstGeom>
        </p:spPr>
        <p:txBody>
          <a:bodyPr/>
          <a:lstStyle>
            <a:lvl1pPr marL="0" indent="0">
              <a:buNone/>
              <a:defRPr sz="2800" b="0" i="0">
                <a:solidFill>
                  <a:srgbClr val="343433"/>
                </a:solidFill>
                <a:latin typeface="Arial" panose="020B0604020202020204" pitchFamily="34" charset="0"/>
                <a:cs typeface="Arial" panose="020B0604020202020204" pitchFamily="34" charset="0"/>
              </a:defRPr>
            </a:lvl1pPr>
          </a:lstStyle>
          <a:p>
            <a:pPr lvl="0"/>
            <a:r>
              <a:rPr lang="en-GB" dirty="0"/>
              <a:t>Click to edit slide heading</a:t>
            </a:r>
            <a:endParaRPr lang="en-US" dirty="0"/>
          </a:p>
        </p:txBody>
      </p:sp>
      <p:sp>
        <p:nvSpPr>
          <p:cNvPr id="19" name="Text Placeholder 20">
            <a:extLst>
              <a:ext uri="{FF2B5EF4-FFF2-40B4-BE49-F238E27FC236}">
                <a16:creationId xmlns:a16="http://schemas.microsoft.com/office/drawing/2014/main" id="{496DCCFD-FC98-5A4F-8406-B1E40552B38A}"/>
              </a:ext>
            </a:extLst>
          </p:cNvPr>
          <p:cNvSpPr>
            <a:spLocks noGrp="1"/>
          </p:cNvSpPr>
          <p:nvPr>
            <p:ph type="body" sz="quarter" idx="17" hasCustomPrompt="1"/>
          </p:nvPr>
        </p:nvSpPr>
        <p:spPr>
          <a:xfrm>
            <a:off x="839866" y="2253098"/>
            <a:ext cx="4395788" cy="400050"/>
          </a:xfrm>
          <a:prstGeom prst="rect">
            <a:avLst/>
          </a:prstGeom>
        </p:spPr>
        <p:txBody>
          <a:bodyPr/>
          <a:lstStyle>
            <a:lvl1pPr marL="0" indent="0">
              <a:buNone/>
              <a:defRPr sz="2000" b="0" i="0">
                <a:solidFill>
                  <a:srgbClr val="343433"/>
                </a:solidFill>
                <a:latin typeface="Arial" panose="020B0604020202020204" pitchFamily="34" charset="0"/>
                <a:cs typeface="Arial" panose="020B0604020202020204" pitchFamily="34" charset="0"/>
              </a:defRPr>
            </a:lvl1pPr>
            <a:lvl2pPr marL="457200" indent="0">
              <a:buNone/>
              <a:defRPr/>
            </a:lvl2pPr>
          </a:lstStyle>
          <a:p>
            <a:pPr lvl="0"/>
            <a:r>
              <a:rPr lang="en-GB" dirty="0"/>
              <a:t>Click to edit sub-heading</a:t>
            </a:r>
          </a:p>
        </p:txBody>
      </p:sp>
      <p:sp>
        <p:nvSpPr>
          <p:cNvPr id="20" name="Text Placeholder 26">
            <a:extLst>
              <a:ext uri="{FF2B5EF4-FFF2-40B4-BE49-F238E27FC236}">
                <a16:creationId xmlns:a16="http://schemas.microsoft.com/office/drawing/2014/main" id="{AA9D25E4-634D-EF4C-A972-8AEBF11E14C4}"/>
              </a:ext>
            </a:extLst>
          </p:cNvPr>
          <p:cNvSpPr>
            <a:spLocks noGrp="1"/>
          </p:cNvSpPr>
          <p:nvPr>
            <p:ph type="body" sz="quarter" idx="18" hasCustomPrompt="1"/>
          </p:nvPr>
        </p:nvSpPr>
        <p:spPr>
          <a:xfrm>
            <a:off x="839866" y="3102693"/>
            <a:ext cx="4535908" cy="2159000"/>
          </a:xfrm>
          <a:prstGeom prst="rect">
            <a:avLst/>
          </a:prstGeom>
        </p:spPr>
        <p:txBody>
          <a:bodyPr/>
          <a:lstStyle>
            <a:lvl1pPr marL="0" indent="0">
              <a:buNone/>
              <a:defRPr sz="1200" b="0" i="0">
                <a:solidFill>
                  <a:srgbClr val="343433"/>
                </a:solidFill>
                <a:latin typeface="Arial" panose="020B0604020202020204" pitchFamily="34" charset="0"/>
                <a:cs typeface="Arial" panose="020B0604020202020204" pitchFamily="34" charset="0"/>
              </a:defRPr>
            </a:lvl1pPr>
          </a:lstStyle>
          <a:p>
            <a:pPr lvl="0"/>
            <a:r>
              <a:rPr lang="en-GB" dirty="0"/>
              <a:t>Click to edit body text</a:t>
            </a:r>
          </a:p>
        </p:txBody>
      </p:sp>
      <p:sp>
        <p:nvSpPr>
          <p:cNvPr id="21" name="Text Placeholder 36">
            <a:extLst>
              <a:ext uri="{FF2B5EF4-FFF2-40B4-BE49-F238E27FC236}">
                <a16:creationId xmlns:a16="http://schemas.microsoft.com/office/drawing/2014/main" id="{7A7E4303-DEED-8742-A335-B82AB429E6B1}"/>
              </a:ext>
            </a:extLst>
          </p:cNvPr>
          <p:cNvSpPr>
            <a:spLocks noGrp="1"/>
          </p:cNvSpPr>
          <p:nvPr>
            <p:ph type="body" sz="quarter" idx="19" hasCustomPrompt="1"/>
          </p:nvPr>
        </p:nvSpPr>
        <p:spPr>
          <a:xfrm>
            <a:off x="839866" y="2775948"/>
            <a:ext cx="4613275" cy="326745"/>
          </a:xfrm>
          <a:prstGeom prst="rect">
            <a:avLst/>
          </a:prstGeom>
        </p:spPr>
        <p:txBody>
          <a:bodyPr/>
          <a:lstStyle>
            <a:lvl1pPr marL="0" indent="0">
              <a:buNone/>
              <a:defRPr sz="1200" b="1" i="0">
                <a:solidFill>
                  <a:srgbClr val="343433"/>
                </a:solidFill>
                <a:latin typeface="Arial" panose="020B0604020202020204" pitchFamily="34" charset="0"/>
                <a:cs typeface="Arial" panose="020B0604020202020204" pitchFamily="34" charset="0"/>
              </a:defRPr>
            </a:lvl1pPr>
          </a:lstStyle>
          <a:p>
            <a:pPr lvl="0"/>
            <a:r>
              <a:rPr lang="en-GB" dirty="0"/>
              <a:t>Click to edit paragraph heading</a:t>
            </a:r>
          </a:p>
        </p:txBody>
      </p:sp>
      <p:pic>
        <p:nvPicPr>
          <p:cNvPr id="16" name="Picture 15">
            <a:extLst>
              <a:ext uri="{FF2B5EF4-FFF2-40B4-BE49-F238E27FC236}">
                <a16:creationId xmlns:a16="http://schemas.microsoft.com/office/drawing/2014/main" id="{8F761876-1C9A-8949-B13F-F28B43491B0F}"/>
              </a:ext>
            </a:extLst>
          </p:cNvPr>
          <p:cNvPicPr>
            <a:picLocks noChangeAspect="1"/>
          </p:cNvPicPr>
          <p:nvPr userDrawn="1"/>
        </p:nvPicPr>
        <p:blipFill>
          <a:blip r:embed="rId2"/>
          <a:stretch>
            <a:fillRect/>
          </a:stretch>
        </p:blipFill>
        <p:spPr>
          <a:xfrm>
            <a:off x="945992" y="980203"/>
            <a:ext cx="1691383" cy="400650"/>
          </a:xfrm>
          <a:prstGeom prst="rect">
            <a:avLst/>
          </a:prstGeom>
        </p:spPr>
      </p:pic>
    </p:spTree>
    <p:extLst>
      <p:ext uri="{BB962C8B-B14F-4D97-AF65-F5344CB8AC3E}">
        <p14:creationId xmlns:p14="http://schemas.microsoft.com/office/powerpoint/2010/main" val="603551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ne Column">
    <p:spTree>
      <p:nvGrpSpPr>
        <p:cNvPr id="1" name=""/>
        <p:cNvGrpSpPr/>
        <p:nvPr/>
      </p:nvGrpSpPr>
      <p:grpSpPr>
        <a:xfrm>
          <a:off x="0" y="0"/>
          <a:ext cx="0" cy="0"/>
          <a:chOff x="0" y="0"/>
          <a:chExt cx="0" cy="0"/>
        </a:xfrm>
      </p:grpSpPr>
      <p:sp>
        <p:nvSpPr>
          <p:cNvPr id="35" name="Text Placeholder 10">
            <a:extLst>
              <a:ext uri="{FF2B5EF4-FFF2-40B4-BE49-F238E27FC236}">
                <a16:creationId xmlns:a16="http://schemas.microsoft.com/office/drawing/2014/main" id="{3607D00A-F7D9-7D4F-9197-D22B6912DF65}"/>
              </a:ext>
            </a:extLst>
          </p:cNvPr>
          <p:cNvSpPr>
            <a:spLocks noGrp="1"/>
          </p:cNvSpPr>
          <p:nvPr>
            <p:ph type="body" sz="quarter" idx="19" hasCustomPrompt="1"/>
          </p:nvPr>
        </p:nvSpPr>
        <p:spPr>
          <a:xfrm>
            <a:off x="849948" y="1639391"/>
            <a:ext cx="7460932" cy="502972"/>
          </a:xfrm>
          <a:prstGeom prst="rect">
            <a:avLst/>
          </a:prstGeom>
        </p:spPr>
        <p:txBody>
          <a:bodyPr/>
          <a:lstStyle>
            <a:lvl1pPr marL="0" indent="0">
              <a:buNone/>
              <a:defRPr sz="2800" b="0" i="0">
                <a:solidFill>
                  <a:srgbClr val="343433"/>
                </a:solidFill>
                <a:latin typeface="Arial" panose="020B0604020202020204" pitchFamily="34" charset="0"/>
                <a:cs typeface="Arial" panose="020B0604020202020204" pitchFamily="34" charset="0"/>
              </a:defRPr>
            </a:lvl1pPr>
          </a:lstStyle>
          <a:p>
            <a:pPr lvl="0"/>
            <a:r>
              <a:rPr lang="en-GB" dirty="0"/>
              <a:t>Click to edit slide heading</a:t>
            </a:r>
            <a:endParaRPr lang="en-US" dirty="0"/>
          </a:p>
        </p:txBody>
      </p:sp>
      <p:sp>
        <p:nvSpPr>
          <p:cNvPr id="36" name="Text Placeholder 20">
            <a:extLst>
              <a:ext uri="{FF2B5EF4-FFF2-40B4-BE49-F238E27FC236}">
                <a16:creationId xmlns:a16="http://schemas.microsoft.com/office/drawing/2014/main" id="{0A583170-D0E1-204F-8D7C-C79D500CC686}"/>
              </a:ext>
            </a:extLst>
          </p:cNvPr>
          <p:cNvSpPr>
            <a:spLocks noGrp="1"/>
          </p:cNvSpPr>
          <p:nvPr>
            <p:ph type="body" sz="quarter" idx="20" hasCustomPrompt="1"/>
          </p:nvPr>
        </p:nvSpPr>
        <p:spPr>
          <a:xfrm>
            <a:off x="849526" y="2265163"/>
            <a:ext cx="7460931" cy="400050"/>
          </a:xfrm>
          <a:prstGeom prst="rect">
            <a:avLst/>
          </a:prstGeom>
        </p:spPr>
        <p:txBody>
          <a:bodyPr/>
          <a:lstStyle>
            <a:lvl1pPr marL="0" indent="0">
              <a:buNone/>
              <a:defRPr sz="2000" b="0" i="0">
                <a:solidFill>
                  <a:srgbClr val="343433"/>
                </a:solidFill>
                <a:latin typeface="Arial" panose="020B0604020202020204" pitchFamily="34" charset="0"/>
                <a:cs typeface="Arial" panose="020B0604020202020204" pitchFamily="34" charset="0"/>
              </a:defRPr>
            </a:lvl1pPr>
            <a:lvl2pPr marL="457200" indent="0">
              <a:buNone/>
              <a:defRPr/>
            </a:lvl2pPr>
          </a:lstStyle>
          <a:p>
            <a:pPr lvl="0"/>
            <a:r>
              <a:rPr lang="en-GB" dirty="0"/>
              <a:t>Click to edit sub-heading</a:t>
            </a:r>
          </a:p>
        </p:txBody>
      </p:sp>
      <p:sp>
        <p:nvSpPr>
          <p:cNvPr id="37" name="Text Placeholder 26">
            <a:extLst>
              <a:ext uri="{FF2B5EF4-FFF2-40B4-BE49-F238E27FC236}">
                <a16:creationId xmlns:a16="http://schemas.microsoft.com/office/drawing/2014/main" id="{5363167E-299F-5348-982F-8592C25A959E}"/>
              </a:ext>
            </a:extLst>
          </p:cNvPr>
          <p:cNvSpPr>
            <a:spLocks noGrp="1"/>
          </p:cNvSpPr>
          <p:nvPr>
            <p:ph type="body" sz="quarter" idx="21" hasCustomPrompt="1"/>
          </p:nvPr>
        </p:nvSpPr>
        <p:spPr>
          <a:xfrm>
            <a:off x="849526" y="3114758"/>
            <a:ext cx="7460929" cy="2159000"/>
          </a:xfrm>
          <a:prstGeom prst="rect">
            <a:avLst/>
          </a:prstGeom>
        </p:spPr>
        <p:txBody>
          <a:bodyPr/>
          <a:lstStyle>
            <a:lvl1pPr marL="0" indent="0">
              <a:buNone/>
              <a:defRPr sz="1200" b="0" i="0">
                <a:solidFill>
                  <a:srgbClr val="343433"/>
                </a:solidFill>
                <a:latin typeface="Arial" panose="020B0604020202020204" pitchFamily="34" charset="0"/>
                <a:cs typeface="Arial" panose="020B0604020202020204" pitchFamily="34" charset="0"/>
              </a:defRPr>
            </a:lvl1pPr>
          </a:lstStyle>
          <a:p>
            <a:pPr lvl="0"/>
            <a:r>
              <a:rPr lang="en-GB" dirty="0"/>
              <a:t>Click to edit body text – one column</a:t>
            </a:r>
          </a:p>
        </p:txBody>
      </p:sp>
      <p:sp>
        <p:nvSpPr>
          <p:cNvPr id="38" name="Text Placeholder 36">
            <a:extLst>
              <a:ext uri="{FF2B5EF4-FFF2-40B4-BE49-F238E27FC236}">
                <a16:creationId xmlns:a16="http://schemas.microsoft.com/office/drawing/2014/main" id="{6E75AD90-F859-044D-9FF2-D7E08BFA9FEC}"/>
              </a:ext>
            </a:extLst>
          </p:cNvPr>
          <p:cNvSpPr>
            <a:spLocks noGrp="1"/>
          </p:cNvSpPr>
          <p:nvPr>
            <p:ph type="body" sz="quarter" idx="22" hasCustomPrompt="1"/>
          </p:nvPr>
        </p:nvSpPr>
        <p:spPr>
          <a:xfrm>
            <a:off x="849527" y="2788013"/>
            <a:ext cx="7460930" cy="326745"/>
          </a:xfrm>
          <a:prstGeom prst="rect">
            <a:avLst/>
          </a:prstGeom>
        </p:spPr>
        <p:txBody>
          <a:bodyPr/>
          <a:lstStyle>
            <a:lvl1pPr marL="0" indent="0">
              <a:buNone/>
              <a:defRPr sz="1200" b="1" i="0">
                <a:solidFill>
                  <a:srgbClr val="343433"/>
                </a:solidFill>
                <a:latin typeface="Arial" panose="020B0604020202020204" pitchFamily="34" charset="0"/>
                <a:cs typeface="Arial" panose="020B0604020202020204" pitchFamily="34" charset="0"/>
              </a:defRPr>
            </a:lvl1pPr>
          </a:lstStyle>
          <a:p>
            <a:pPr lvl="0"/>
            <a:r>
              <a:rPr lang="en-GB" dirty="0"/>
              <a:t>Click to edit paragraph heading</a:t>
            </a:r>
          </a:p>
        </p:txBody>
      </p:sp>
      <p:pic>
        <p:nvPicPr>
          <p:cNvPr id="8" name="Picture 7">
            <a:extLst>
              <a:ext uri="{FF2B5EF4-FFF2-40B4-BE49-F238E27FC236}">
                <a16:creationId xmlns:a16="http://schemas.microsoft.com/office/drawing/2014/main" id="{3892DA3E-2BAE-E041-B0AA-B2ED5DEB45C7}"/>
              </a:ext>
            </a:extLst>
          </p:cNvPr>
          <p:cNvPicPr>
            <a:picLocks noChangeAspect="1"/>
          </p:cNvPicPr>
          <p:nvPr userDrawn="1"/>
        </p:nvPicPr>
        <p:blipFill>
          <a:blip r:embed="rId2"/>
          <a:stretch>
            <a:fillRect/>
          </a:stretch>
        </p:blipFill>
        <p:spPr>
          <a:xfrm>
            <a:off x="945992" y="980203"/>
            <a:ext cx="1691383" cy="400650"/>
          </a:xfrm>
          <a:prstGeom prst="rect">
            <a:avLst/>
          </a:prstGeom>
        </p:spPr>
      </p:pic>
    </p:spTree>
    <p:extLst>
      <p:ext uri="{BB962C8B-B14F-4D97-AF65-F5344CB8AC3E}">
        <p14:creationId xmlns:p14="http://schemas.microsoft.com/office/powerpoint/2010/main" val="923394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No Pull Quote">
    <p:spTree>
      <p:nvGrpSpPr>
        <p:cNvPr id="1" name=""/>
        <p:cNvGrpSpPr/>
        <p:nvPr/>
      </p:nvGrpSpPr>
      <p:grpSpPr>
        <a:xfrm>
          <a:off x="0" y="0"/>
          <a:ext cx="0" cy="0"/>
          <a:chOff x="0" y="0"/>
          <a:chExt cx="0" cy="0"/>
        </a:xfrm>
      </p:grpSpPr>
      <p:sp>
        <p:nvSpPr>
          <p:cNvPr id="18" name="Text Placeholder 10">
            <a:extLst>
              <a:ext uri="{FF2B5EF4-FFF2-40B4-BE49-F238E27FC236}">
                <a16:creationId xmlns:a16="http://schemas.microsoft.com/office/drawing/2014/main" id="{2E935920-A154-2A49-8DD4-B1BF3F3F0C5A}"/>
              </a:ext>
            </a:extLst>
          </p:cNvPr>
          <p:cNvSpPr>
            <a:spLocks noGrp="1"/>
          </p:cNvSpPr>
          <p:nvPr>
            <p:ph type="body" sz="quarter" idx="11" hasCustomPrompt="1"/>
          </p:nvPr>
        </p:nvSpPr>
        <p:spPr>
          <a:xfrm>
            <a:off x="840287" y="1627326"/>
            <a:ext cx="5372623" cy="502972"/>
          </a:xfrm>
          <a:prstGeom prst="rect">
            <a:avLst/>
          </a:prstGeom>
        </p:spPr>
        <p:txBody>
          <a:bodyPr/>
          <a:lstStyle>
            <a:lvl1pPr marL="0" indent="0">
              <a:buNone/>
              <a:defRPr sz="2800" b="0" i="0">
                <a:solidFill>
                  <a:srgbClr val="343433"/>
                </a:solidFill>
                <a:latin typeface="Arial" panose="020B0604020202020204" pitchFamily="34" charset="0"/>
                <a:cs typeface="Arial" panose="020B0604020202020204" pitchFamily="34" charset="0"/>
              </a:defRPr>
            </a:lvl1pPr>
          </a:lstStyle>
          <a:p>
            <a:pPr lvl="0"/>
            <a:r>
              <a:rPr lang="en-GB" dirty="0"/>
              <a:t>Click to edit slide heading</a:t>
            </a:r>
            <a:endParaRPr lang="en-US" dirty="0"/>
          </a:p>
        </p:txBody>
      </p:sp>
      <p:sp>
        <p:nvSpPr>
          <p:cNvPr id="19" name="Text Placeholder 20">
            <a:extLst>
              <a:ext uri="{FF2B5EF4-FFF2-40B4-BE49-F238E27FC236}">
                <a16:creationId xmlns:a16="http://schemas.microsoft.com/office/drawing/2014/main" id="{496DCCFD-FC98-5A4F-8406-B1E40552B38A}"/>
              </a:ext>
            </a:extLst>
          </p:cNvPr>
          <p:cNvSpPr>
            <a:spLocks noGrp="1"/>
          </p:cNvSpPr>
          <p:nvPr>
            <p:ph type="body" sz="quarter" idx="17" hasCustomPrompt="1"/>
          </p:nvPr>
        </p:nvSpPr>
        <p:spPr>
          <a:xfrm>
            <a:off x="839866" y="2253098"/>
            <a:ext cx="4395788" cy="400050"/>
          </a:xfrm>
          <a:prstGeom prst="rect">
            <a:avLst/>
          </a:prstGeom>
        </p:spPr>
        <p:txBody>
          <a:bodyPr/>
          <a:lstStyle>
            <a:lvl1pPr marL="0" indent="0">
              <a:buNone/>
              <a:defRPr sz="2000" b="0" i="0">
                <a:solidFill>
                  <a:srgbClr val="343433"/>
                </a:solidFill>
                <a:latin typeface="Arial" panose="020B0604020202020204" pitchFamily="34" charset="0"/>
                <a:cs typeface="Arial" panose="020B0604020202020204" pitchFamily="34" charset="0"/>
              </a:defRPr>
            </a:lvl1pPr>
            <a:lvl2pPr marL="457200" indent="0">
              <a:buNone/>
              <a:defRPr/>
            </a:lvl2pPr>
          </a:lstStyle>
          <a:p>
            <a:pPr lvl="0"/>
            <a:r>
              <a:rPr lang="en-GB" dirty="0"/>
              <a:t>Click to edit sub-heading</a:t>
            </a:r>
          </a:p>
        </p:txBody>
      </p:sp>
      <p:sp>
        <p:nvSpPr>
          <p:cNvPr id="20" name="Text Placeholder 26">
            <a:extLst>
              <a:ext uri="{FF2B5EF4-FFF2-40B4-BE49-F238E27FC236}">
                <a16:creationId xmlns:a16="http://schemas.microsoft.com/office/drawing/2014/main" id="{AA9D25E4-634D-EF4C-A972-8AEBF11E14C4}"/>
              </a:ext>
            </a:extLst>
          </p:cNvPr>
          <p:cNvSpPr>
            <a:spLocks noGrp="1"/>
          </p:cNvSpPr>
          <p:nvPr>
            <p:ph type="body" sz="quarter" idx="18" hasCustomPrompt="1"/>
          </p:nvPr>
        </p:nvSpPr>
        <p:spPr>
          <a:xfrm>
            <a:off x="839866" y="3102693"/>
            <a:ext cx="4535908" cy="2159000"/>
          </a:xfrm>
          <a:prstGeom prst="rect">
            <a:avLst/>
          </a:prstGeom>
        </p:spPr>
        <p:txBody>
          <a:bodyPr/>
          <a:lstStyle>
            <a:lvl1pPr marL="0" indent="0">
              <a:buNone/>
              <a:defRPr sz="1200" b="0" i="0">
                <a:solidFill>
                  <a:srgbClr val="343433"/>
                </a:solidFill>
                <a:latin typeface="Arial" panose="020B0604020202020204" pitchFamily="34" charset="0"/>
                <a:cs typeface="Arial" panose="020B0604020202020204" pitchFamily="34" charset="0"/>
              </a:defRPr>
            </a:lvl1pPr>
          </a:lstStyle>
          <a:p>
            <a:pPr lvl="0"/>
            <a:r>
              <a:rPr lang="en-GB" dirty="0"/>
              <a:t>Click to edit body text</a:t>
            </a:r>
          </a:p>
        </p:txBody>
      </p:sp>
      <p:sp>
        <p:nvSpPr>
          <p:cNvPr id="21" name="Text Placeholder 36">
            <a:extLst>
              <a:ext uri="{FF2B5EF4-FFF2-40B4-BE49-F238E27FC236}">
                <a16:creationId xmlns:a16="http://schemas.microsoft.com/office/drawing/2014/main" id="{7A7E4303-DEED-8742-A335-B82AB429E6B1}"/>
              </a:ext>
            </a:extLst>
          </p:cNvPr>
          <p:cNvSpPr>
            <a:spLocks noGrp="1"/>
          </p:cNvSpPr>
          <p:nvPr>
            <p:ph type="body" sz="quarter" idx="19" hasCustomPrompt="1"/>
          </p:nvPr>
        </p:nvSpPr>
        <p:spPr>
          <a:xfrm>
            <a:off x="839866" y="2775948"/>
            <a:ext cx="4613275" cy="326745"/>
          </a:xfrm>
          <a:prstGeom prst="rect">
            <a:avLst/>
          </a:prstGeom>
        </p:spPr>
        <p:txBody>
          <a:bodyPr/>
          <a:lstStyle>
            <a:lvl1pPr marL="0" indent="0">
              <a:buNone/>
              <a:defRPr sz="1200" b="1" i="0">
                <a:solidFill>
                  <a:srgbClr val="343433"/>
                </a:solidFill>
                <a:latin typeface="Arial" panose="020B0604020202020204" pitchFamily="34" charset="0"/>
                <a:cs typeface="Arial" panose="020B0604020202020204" pitchFamily="34" charset="0"/>
              </a:defRPr>
            </a:lvl1pPr>
          </a:lstStyle>
          <a:p>
            <a:pPr lvl="0"/>
            <a:r>
              <a:rPr lang="en-GB" dirty="0"/>
              <a:t>Click to edit paragraph heading</a:t>
            </a:r>
          </a:p>
        </p:txBody>
      </p:sp>
      <p:pic>
        <p:nvPicPr>
          <p:cNvPr id="11" name="Picture 10">
            <a:extLst>
              <a:ext uri="{FF2B5EF4-FFF2-40B4-BE49-F238E27FC236}">
                <a16:creationId xmlns:a16="http://schemas.microsoft.com/office/drawing/2014/main" id="{AFC648BD-8F26-C54D-8BB0-9E78FBBB5EF4}"/>
              </a:ext>
            </a:extLst>
          </p:cNvPr>
          <p:cNvPicPr>
            <a:picLocks noChangeAspect="1"/>
          </p:cNvPicPr>
          <p:nvPr userDrawn="1"/>
        </p:nvPicPr>
        <p:blipFill>
          <a:blip r:embed="rId2"/>
          <a:stretch>
            <a:fillRect/>
          </a:stretch>
        </p:blipFill>
        <p:spPr>
          <a:xfrm>
            <a:off x="945992" y="984826"/>
            <a:ext cx="1691383" cy="400650"/>
          </a:xfrm>
          <a:prstGeom prst="rect">
            <a:avLst/>
          </a:prstGeom>
        </p:spPr>
      </p:pic>
    </p:spTree>
    <p:extLst>
      <p:ext uri="{BB962C8B-B14F-4D97-AF65-F5344CB8AC3E}">
        <p14:creationId xmlns:p14="http://schemas.microsoft.com/office/powerpoint/2010/main" val="2985774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One Column">
    <p:spTree>
      <p:nvGrpSpPr>
        <p:cNvPr id="1" name=""/>
        <p:cNvGrpSpPr/>
        <p:nvPr/>
      </p:nvGrpSpPr>
      <p:grpSpPr>
        <a:xfrm>
          <a:off x="0" y="0"/>
          <a:ext cx="0" cy="0"/>
          <a:chOff x="0" y="0"/>
          <a:chExt cx="0" cy="0"/>
        </a:xfrm>
      </p:grpSpPr>
      <p:sp>
        <p:nvSpPr>
          <p:cNvPr id="35" name="Text Placeholder 10">
            <a:extLst>
              <a:ext uri="{FF2B5EF4-FFF2-40B4-BE49-F238E27FC236}">
                <a16:creationId xmlns:a16="http://schemas.microsoft.com/office/drawing/2014/main" id="{3607D00A-F7D9-7D4F-9197-D22B6912DF65}"/>
              </a:ext>
            </a:extLst>
          </p:cNvPr>
          <p:cNvSpPr>
            <a:spLocks noGrp="1"/>
          </p:cNvSpPr>
          <p:nvPr>
            <p:ph type="body" sz="quarter" idx="19" hasCustomPrompt="1"/>
          </p:nvPr>
        </p:nvSpPr>
        <p:spPr>
          <a:xfrm>
            <a:off x="849948" y="1639391"/>
            <a:ext cx="7460932" cy="502972"/>
          </a:xfrm>
          <a:prstGeom prst="rect">
            <a:avLst/>
          </a:prstGeom>
        </p:spPr>
        <p:txBody>
          <a:bodyPr/>
          <a:lstStyle>
            <a:lvl1pPr marL="0" indent="0">
              <a:buNone/>
              <a:defRPr sz="2800" b="0" i="0">
                <a:solidFill>
                  <a:srgbClr val="343433"/>
                </a:solidFill>
                <a:latin typeface="Arial" panose="020B0604020202020204" pitchFamily="34" charset="0"/>
                <a:cs typeface="Arial" panose="020B0604020202020204" pitchFamily="34" charset="0"/>
              </a:defRPr>
            </a:lvl1pPr>
          </a:lstStyle>
          <a:p>
            <a:pPr lvl="0"/>
            <a:r>
              <a:rPr lang="en-GB" dirty="0"/>
              <a:t>Click to edit slide heading</a:t>
            </a:r>
            <a:endParaRPr lang="en-US" dirty="0"/>
          </a:p>
        </p:txBody>
      </p:sp>
      <p:sp>
        <p:nvSpPr>
          <p:cNvPr id="36" name="Text Placeholder 20">
            <a:extLst>
              <a:ext uri="{FF2B5EF4-FFF2-40B4-BE49-F238E27FC236}">
                <a16:creationId xmlns:a16="http://schemas.microsoft.com/office/drawing/2014/main" id="{0A583170-D0E1-204F-8D7C-C79D500CC686}"/>
              </a:ext>
            </a:extLst>
          </p:cNvPr>
          <p:cNvSpPr>
            <a:spLocks noGrp="1"/>
          </p:cNvSpPr>
          <p:nvPr>
            <p:ph type="body" sz="quarter" idx="20" hasCustomPrompt="1"/>
          </p:nvPr>
        </p:nvSpPr>
        <p:spPr>
          <a:xfrm>
            <a:off x="849526" y="2265163"/>
            <a:ext cx="7460931" cy="400050"/>
          </a:xfrm>
          <a:prstGeom prst="rect">
            <a:avLst/>
          </a:prstGeom>
        </p:spPr>
        <p:txBody>
          <a:bodyPr/>
          <a:lstStyle>
            <a:lvl1pPr marL="0" indent="0">
              <a:buNone/>
              <a:defRPr sz="2000" b="0" i="0">
                <a:solidFill>
                  <a:srgbClr val="343433"/>
                </a:solidFill>
                <a:latin typeface="Arial" panose="020B0604020202020204" pitchFamily="34" charset="0"/>
                <a:cs typeface="Arial" panose="020B0604020202020204" pitchFamily="34" charset="0"/>
              </a:defRPr>
            </a:lvl1pPr>
            <a:lvl2pPr marL="457200" indent="0">
              <a:buNone/>
              <a:defRPr/>
            </a:lvl2pPr>
          </a:lstStyle>
          <a:p>
            <a:pPr lvl="0"/>
            <a:r>
              <a:rPr lang="en-GB" dirty="0"/>
              <a:t>Click to edit sub-heading</a:t>
            </a:r>
          </a:p>
        </p:txBody>
      </p:sp>
      <p:sp>
        <p:nvSpPr>
          <p:cNvPr id="37" name="Text Placeholder 26">
            <a:extLst>
              <a:ext uri="{FF2B5EF4-FFF2-40B4-BE49-F238E27FC236}">
                <a16:creationId xmlns:a16="http://schemas.microsoft.com/office/drawing/2014/main" id="{5363167E-299F-5348-982F-8592C25A959E}"/>
              </a:ext>
            </a:extLst>
          </p:cNvPr>
          <p:cNvSpPr>
            <a:spLocks noGrp="1"/>
          </p:cNvSpPr>
          <p:nvPr>
            <p:ph type="body" sz="quarter" idx="21" hasCustomPrompt="1"/>
          </p:nvPr>
        </p:nvSpPr>
        <p:spPr>
          <a:xfrm>
            <a:off x="849526" y="3114758"/>
            <a:ext cx="7460929" cy="2159000"/>
          </a:xfrm>
          <a:prstGeom prst="rect">
            <a:avLst/>
          </a:prstGeom>
        </p:spPr>
        <p:txBody>
          <a:bodyPr/>
          <a:lstStyle>
            <a:lvl1pPr marL="0" indent="0">
              <a:buNone/>
              <a:defRPr sz="1200" b="0" i="0">
                <a:solidFill>
                  <a:srgbClr val="343433"/>
                </a:solidFill>
                <a:latin typeface="Arial" panose="020B0604020202020204" pitchFamily="34" charset="0"/>
                <a:cs typeface="Arial" panose="020B0604020202020204" pitchFamily="34" charset="0"/>
              </a:defRPr>
            </a:lvl1pPr>
          </a:lstStyle>
          <a:p>
            <a:pPr lvl="0"/>
            <a:r>
              <a:rPr lang="en-GB" dirty="0"/>
              <a:t>Click to edit body text – one column</a:t>
            </a:r>
          </a:p>
        </p:txBody>
      </p:sp>
      <p:sp>
        <p:nvSpPr>
          <p:cNvPr id="38" name="Text Placeholder 36">
            <a:extLst>
              <a:ext uri="{FF2B5EF4-FFF2-40B4-BE49-F238E27FC236}">
                <a16:creationId xmlns:a16="http://schemas.microsoft.com/office/drawing/2014/main" id="{6E75AD90-F859-044D-9FF2-D7E08BFA9FEC}"/>
              </a:ext>
            </a:extLst>
          </p:cNvPr>
          <p:cNvSpPr>
            <a:spLocks noGrp="1"/>
          </p:cNvSpPr>
          <p:nvPr>
            <p:ph type="body" sz="quarter" idx="22" hasCustomPrompt="1"/>
          </p:nvPr>
        </p:nvSpPr>
        <p:spPr>
          <a:xfrm>
            <a:off x="849527" y="2788013"/>
            <a:ext cx="7460930" cy="326745"/>
          </a:xfrm>
          <a:prstGeom prst="rect">
            <a:avLst/>
          </a:prstGeom>
        </p:spPr>
        <p:txBody>
          <a:bodyPr/>
          <a:lstStyle>
            <a:lvl1pPr marL="0" indent="0">
              <a:buNone/>
              <a:defRPr sz="1200" b="1" i="0">
                <a:solidFill>
                  <a:srgbClr val="343433"/>
                </a:solidFill>
                <a:latin typeface="Arial" panose="020B0604020202020204" pitchFamily="34" charset="0"/>
                <a:cs typeface="Arial" panose="020B0604020202020204" pitchFamily="34" charset="0"/>
              </a:defRPr>
            </a:lvl1pPr>
          </a:lstStyle>
          <a:p>
            <a:pPr lvl="0"/>
            <a:r>
              <a:rPr lang="en-GB" dirty="0"/>
              <a:t>Click to edit paragraph heading</a:t>
            </a:r>
          </a:p>
        </p:txBody>
      </p:sp>
      <p:pic>
        <p:nvPicPr>
          <p:cNvPr id="8" name="Picture 7">
            <a:extLst>
              <a:ext uri="{FF2B5EF4-FFF2-40B4-BE49-F238E27FC236}">
                <a16:creationId xmlns:a16="http://schemas.microsoft.com/office/drawing/2014/main" id="{E23EEB74-7DD6-FB4B-B6CC-77CE7A3C745D}"/>
              </a:ext>
            </a:extLst>
          </p:cNvPr>
          <p:cNvPicPr>
            <a:picLocks noChangeAspect="1"/>
          </p:cNvPicPr>
          <p:nvPr userDrawn="1"/>
        </p:nvPicPr>
        <p:blipFill>
          <a:blip r:embed="rId2"/>
          <a:stretch>
            <a:fillRect/>
          </a:stretch>
        </p:blipFill>
        <p:spPr>
          <a:xfrm>
            <a:off x="945992" y="984826"/>
            <a:ext cx="1691383" cy="400650"/>
          </a:xfrm>
          <a:prstGeom prst="rect">
            <a:avLst/>
          </a:prstGeom>
        </p:spPr>
      </p:pic>
    </p:spTree>
    <p:extLst>
      <p:ext uri="{BB962C8B-B14F-4D97-AF65-F5344CB8AC3E}">
        <p14:creationId xmlns:p14="http://schemas.microsoft.com/office/powerpoint/2010/main" val="4152893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No Pull Quote">
    <p:spTree>
      <p:nvGrpSpPr>
        <p:cNvPr id="1" name=""/>
        <p:cNvGrpSpPr/>
        <p:nvPr/>
      </p:nvGrpSpPr>
      <p:grpSpPr>
        <a:xfrm>
          <a:off x="0" y="0"/>
          <a:ext cx="0" cy="0"/>
          <a:chOff x="0" y="0"/>
          <a:chExt cx="0" cy="0"/>
        </a:xfrm>
      </p:grpSpPr>
      <p:sp>
        <p:nvSpPr>
          <p:cNvPr id="18" name="Text Placeholder 10">
            <a:extLst>
              <a:ext uri="{FF2B5EF4-FFF2-40B4-BE49-F238E27FC236}">
                <a16:creationId xmlns:a16="http://schemas.microsoft.com/office/drawing/2014/main" id="{2E935920-A154-2A49-8DD4-B1BF3F3F0C5A}"/>
              </a:ext>
            </a:extLst>
          </p:cNvPr>
          <p:cNvSpPr>
            <a:spLocks noGrp="1"/>
          </p:cNvSpPr>
          <p:nvPr>
            <p:ph type="body" sz="quarter" idx="11" hasCustomPrompt="1"/>
          </p:nvPr>
        </p:nvSpPr>
        <p:spPr>
          <a:xfrm>
            <a:off x="840287" y="1627326"/>
            <a:ext cx="5372623" cy="502972"/>
          </a:xfrm>
          <a:prstGeom prst="rect">
            <a:avLst/>
          </a:prstGeom>
        </p:spPr>
        <p:txBody>
          <a:bodyPr/>
          <a:lstStyle>
            <a:lvl1pPr marL="0" indent="0">
              <a:buNone/>
              <a:defRPr sz="2800" b="0" i="0">
                <a:solidFill>
                  <a:srgbClr val="343433"/>
                </a:solidFill>
                <a:latin typeface="Arial" panose="020B0604020202020204" pitchFamily="34" charset="0"/>
                <a:cs typeface="Arial" panose="020B0604020202020204" pitchFamily="34" charset="0"/>
              </a:defRPr>
            </a:lvl1pPr>
          </a:lstStyle>
          <a:p>
            <a:pPr lvl="0"/>
            <a:r>
              <a:rPr lang="en-GB" dirty="0"/>
              <a:t>Click to edit slide heading</a:t>
            </a:r>
            <a:endParaRPr lang="en-US" dirty="0"/>
          </a:p>
        </p:txBody>
      </p:sp>
      <p:sp>
        <p:nvSpPr>
          <p:cNvPr id="19" name="Text Placeholder 20">
            <a:extLst>
              <a:ext uri="{FF2B5EF4-FFF2-40B4-BE49-F238E27FC236}">
                <a16:creationId xmlns:a16="http://schemas.microsoft.com/office/drawing/2014/main" id="{496DCCFD-FC98-5A4F-8406-B1E40552B38A}"/>
              </a:ext>
            </a:extLst>
          </p:cNvPr>
          <p:cNvSpPr>
            <a:spLocks noGrp="1"/>
          </p:cNvSpPr>
          <p:nvPr>
            <p:ph type="body" sz="quarter" idx="17" hasCustomPrompt="1"/>
          </p:nvPr>
        </p:nvSpPr>
        <p:spPr>
          <a:xfrm>
            <a:off x="839866" y="2253098"/>
            <a:ext cx="4395788" cy="400050"/>
          </a:xfrm>
          <a:prstGeom prst="rect">
            <a:avLst/>
          </a:prstGeom>
        </p:spPr>
        <p:txBody>
          <a:bodyPr/>
          <a:lstStyle>
            <a:lvl1pPr marL="0" indent="0">
              <a:buNone/>
              <a:defRPr sz="2000" b="0" i="0">
                <a:solidFill>
                  <a:srgbClr val="343433"/>
                </a:solidFill>
                <a:latin typeface="Arial" panose="020B0604020202020204" pitchFamily="34" charset="0"/>
                <a:cs typeface="Arial" panose="020B0604020202020204" pitchFamily="34" charset="0"/>
              </a:defRPr>
            </a:lvl1pPr>
            <a:lvl2pPr marL="457200" indent="0">
              <a:buNone/>
              <a:defRPr/>
            </a:lvl2pPr>
          </a:lstStyle>
          <a:p>
            <a:pPr lvl="0"/>
            <a:r>
              <a:rPr lang="en-GB" dirty="0"/>
              <a:t>Click to edit sub-heading</a:t>
            </a:r>
          </a:p>
        </p:txBody>
      </p:sp>
      <p:sp>
        <p:nvSpPr>
          <p:cNvPr id="20" name="Text Placeholder 26">
            <a:extLst>
              <a:ext uri="{FF2B5EF4-FFF2-40B4-BE49-F238E27FC236}">
                <a16:creationId xmlns:a16="http://schemas.microsoft.com/office/drawing/2014/main" id="{AA9D25E4-634D-EF4C-A972-8AEBF11E14C4}"/>
              </a:ext>
            </a:extLst>
          </p:cNvPr>
          <p:cNvSpPr>
            <a:spLocks noGrp="1"/>
          </p:cNvSpPr>
          <p:nvPr>
            <p:ph type="body" sz="quarter" idx="18" hasCustomPrompt="1"/>
          </p:nvPr>
        </p:nvSpPr>
        <p:spPr>
          <a:xfrm>
            <a:off x="839866" y="3102693"/>
            <a:ext cx="4535908" cy="2159000"/>
          </a:xfrm>
          <a:prstGeom prst="rect">
            <a:avLst/>
          </a:prstGeom>
        </p:spPr>
        <p:txBody>
          <a:bodyPr/>
          <a:lstStyle>
            <a:lvl1pPr marL="0" indent="0">
              <a:buNone/>
              <a:defRPr sz="1200" b="0" i="0">
                <a:solidFill>
                  <a:srgbClr val="343433"/>
                </a:solidFill>
                <a:latin typeface="Arial" panose="020B0604020202020204" pitchFamily="34" charset="0"/>
                <a:cs typeface="Arial" panose="020B0604020202020204" pitchFamily="34" charset="0"/>
              </a:defRPr>
            </a:lvl1pPr>
          </a:lstStyle>
          <a:p>
            <a:pPr lvl="0"/>
            <a:r>
              <a:rPr lang="en-GB" dirty="0"/>
              <a:t>Click to edit body text</a:t>
            </a:r>
          </a:p>
        </p:txBody>
      </p:sp>
      <p:sp>
        <p:nvSpPr>
          <p:cNvPr id="21" name="Text Placeholder 36">
            <a:extLst>
              <a:ext uri="{FF2B5EF4-FFF2-40B4-BE49-F238E27FC236}">
                <a16:creationId xmlns:a16="http://schemas.microsoft.com/office/drawing/2014/main" id="{7A7E4303-DEED-8742-A335-B82AB429E6B1}"/>
              </a:ext>
            </a:extLst>
          </p:cNvPr>
          <p:cNvSpPr>
            <a:spLocks noGrp="1"/>
          </p:cNvSpPr>
          <p:nvPr>
            <p:ph type="body" sz="quarter" idx="19" hasCustomPrompt="1"/>
          </p:nvPr>
        </p:nvSpPr>
        <p:spPr>
          <a:xfrm>
            <a:off x="839866" y="2775948"/>
            <a:ext cx="4613275" cy="326745"/>
          </a:xfrm>
          <a:prstGeom prst="rect">
            <a:avLst/>
          </a:prstGeom>
        </p:spPr>
        <p:txBody>
          <a:bodyPr/>
          <a:lstStyle>
            <a:lvl1pPr marL="0" indent="0">
              <a:buNone/>
              <a:defRPr sz="1200" b="1" i="0">
                <a:solidFill>
                  <a:srgbClr val="343433"/>
                </a:solidFill>
                <a:latin typeface="Arial" panose="020B0604020202020204" pitchFamily="34" charset="0"/>
                <a:cs typeface="Arial" panose="020B0604020202020204" pitchFamily="34" charset="0"/>
              </a:defRPr>
            </a:lvl1pPr>
          </a:lstStyle>
          <a:p>
            <a:pPr lvl="0"/>
            <a:r>
              <a:rPr lang="en-GB" dirty="0"/>
              <a:t>Click to edit paragraph heading</a:t>
            </a:r>
          </a:p>
        </p:txBody>
      </p:sp>
      <p:pic>
        <p:nvPicPr>
          <p:cNvPr id="11" name="Picture 10">
            <a:extLst>
              <a:ext uri="{FF2B5EF4-FFF2-40B4-BE49-F238E27FC236}">
                <a16:creationId xmlns:a16="http://schemas.microsoft.com/office/drawing/2014/main" id="{03077EC4-3765-4845-910E-79E550042216}"/>
              </a:ext>
            </a:extLst>
          </p:cNvPr>
          <p:cNvPicPr>
            <a:picLocks noChangeAspect="1"/>
          </p:cNvPicPr>
          <p:nvPr userDrawn="1"/>
        </p:nvPicPr>
        <p:blipFill>
          <a:blip r:embed="rId2"/>
          <a:stretch>
            <a:fillRect/>
          </a:stretch>
        </p:blipFill>
        <p:spPr>
          <a:xfrm>
            <a:off x="945992" y="981676"/>
            <a:ext cx="1771213" cy="403800"/>
          </a:xfrm>
          <a:prstGeom prst="rect">
            <a:avLst/>
          </a:prstGeom>
        </p:spPr>
      </p:pic>
    </p:spTree>
    <p:extLst>
      <p:ext uri="{BB962C8B-B14F-4D97-AF65-F5344CB8AC3E}">
        <p14:creationId xmlns:p14="http://schemas.microsoft.com/office/powerpoint/2010/main" val="18383328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2.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3.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8.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9.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0.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2697452"/>
      </p:ext>
    </p:extLst>
  </p:cSld>
  <p:clrMap bg1="lt1" tx1="dk1" bg2="lt2" tx2="dk2" accent1="accent1" accent2="accent2" accent3="accent3" accent4="accent4" accent5="accent5" accent6="accent6" hlink="hlink" folHlink="folHlink"/>
  <p:sldLayoutIdLst>
    <p:sldLayoutId id="2147483650" r:id="rId1"/>
    <p:sldLayoutId id="21474836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37B07BA-4A39-F541-B673-EC3C5D9EA66F}"/>
              </a:ext>
            </a:extLst>
          </p:cNvPr>
          <p:cNvSpPr/>
          <p:nvPr userDrawn="1"/>
        </p:nvSpPr>
        <p:spPr>
          <a:xfrm>
            <a:off x="-100208" y="6463430"/>
            <a:ext cx="12388241" cy="513567"/>
          </a:xfrm>
          <a:prstGeom prst="rect">
            <a:avLst/>
          </a:prstGeom>
          <a:solidFill>
            <a:srgbClr val="E28C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769896"/>
      </p:ext>
    </p:extLst>
  </p:cSld>
  <p:clrMap bg1="lt1" tx1="dk1" bg2="lt2" tx2="dk2" accent1="accent1" accent2="accent2" accent3="accent3" accent4="accent4" accent5="accent5" accent6="accent6" hlink="hlink" folHlink="folHlink"/>
  <p:sldLayoutIdLst>
    <p:sldLayoutId id="214748370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234256A-F2A8-5443-A353-1723384E9E11}"/>
              </a:ext>
            </a:extLst>
          </p:cNvPr>
          <p:cNvSpPr/>
          <p:nvPr userDrawn="1"/>
        </p:nvSpPr>
        <p:spPr>
          <a:xfrm>
            <a:off x="6716804" y="-476280"/>
            <a:ext cx="7021479" cy="9174191"/>
          </a:xfrm>
          <a:prstGeom prst="rect">
            <a:avLst/>
          </a:prstGeom>
          <a:solidFill>
            <a:srgbClr val="283A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40670086"/>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37B07BA-4A39-F541-B673-EC3C5D9EA66F}"/>
              </a:ext>
            </a:extLst>
          </p:cNvPr>
          <p:cNvSpPr/>
          <p:nvPr userDrawn="1"/>
        </p:nvSpPr>
        <p:spPr>
          <a:xfrm>
            <a:off x="-100208" y="6463430"/>
            <a:ext cx="12388241" cy="51356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9703018"/>
      </p:ext>
    </p:extLst>
  </p:cSld>
  <p:clrMap bg1="lt1" tx1="dk1" bg2="lt2" tx2="dk2" accent1="accent1" accent2="accent2" accent3="accent3" accent4="accent4" accent5="accent5" accent6="accent6" hlink="hlink" folHlink="folHlink"/>
  <p:sldLayoutIdLst>
    <p:sldLayoutId id="214748370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2318515"/>
      </p:ext>
    </p:extLst>
  </p:cSld>
  <p:clrMap bg1="lt1" tx1="dk1" bg2="lt2" tx2="dk2" accent1="accent1" accent2="accent2" accent3="accent3" accent4="accent4" accent5="accent5" accent6="accent6" hlink="hlink" folHlink="folHlink"/>
  <p:sldLayoutIdLst>
    <p:sldLayoutId id="2147483669" r:id="rId1"/>
    <p:sldLayoutId id="21474836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234256A-F2A8-5443-A353-1723384E9E11}"/>
              </a:ext>
            </a:extLst>
          </p:cNvPr>
          <p:cNvSpPr/>
          <p:nvPr userDrawn="1"/>
        </p:nvSpPr>
        <p:spPr>
          <a:xfrm>
            <a:off x="6716804" y="-488155"/>
            <a:ext cx="7021479" cy="9174191"/>
          </a:xfrm>
          <a:prstGeom prst="rect">
            <a:avLst/>
          </a:prstGeom>
          <a:solidFill>
            <a:srgbClr val="00A8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4761289"/>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37B07BA-4A39-F541-B673-EC3C5D9EA66F}"/>
              </a:ext>
            </a:extLst>
          </p:cNvPr>
          <p:cNvSpPr/>
          <p:nvPr userDrawn="1"/>
        </p:nvSpPr>
        <p:spPr>
          <a:xfrm>
            <a:off x="-100208" y="6463430"/>
            <a:ext cx="12388241" cy="513567"/>
          </a:xfrm>
          <a:prstGeom prst="rect">
            <a:avLst/>
          </a:prstGeom>
          <a:solidFill>
            <a:srgbClr val="00A8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840765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234256A-F2A8-5443-A353-1723384E9E11}"/>
              </a:ext>
            </a:extLst>
          </p:cNvPr>
          <p:cNvSpPr/>
          <p:nvPr userDrawn="1"/>
        </p:nvSpPr>
        <p:spPr>
          <a:xfrm>
            <a:off x="6716804" y="-488155"/>
            <a:ext cx="7021479" cy="9174191"/>
          </a:xfrm>
          <a:prstGeom prst="rect">
            <a:avLst/>
          </a:prstGeom>
          <a:solidFill>
            <a:srgbClr val="BE00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6726870"/>
      </p:ext>
    </p:extLst>
  </p:cSld>
  <p:clrMap bg1="lt1" tx1="dk1" bg2="lt2" tx2="dk2" accent1="accent1" accent2="accent2" accent3="accent3" accent4="accent4" accent5="accent5" accent6="accent6" hlink="hlink" folHlink="folHlink"/>
  <p:sldLayoutIdLst>
    <p:sldLayoutId id="214748369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37B07BA-4A39-F541-B673-EC3C5D9EA66F}"/>
              </a:ext>
            </a:extLst>
          </p:cNvPr>
          <p:cNvSpPr/>
          <p:nvPr userDrawn="1"/>
        </p:nvSpPr>
        <p:spPr>
          <a:xfrm>
            <a:off x="-100208" y="6463430"/>
            <a:ext cx="12388241" cy="513567"/>
          </a:xfrm>
          <a:prstGeom prst="rect">
            <a:avLst/>
          </a:prstGeom>
          <a:solidFill>
            <a:srgbClr val="BE00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5402496"/>
      </p:ext>
    </p:extLst>
  </p:cSld>
  <p:clrMap bg1="lt1" tx1="dk1" bg2="lt2" tx2="dk2" accent1="accent1" accent2="accent2" accent3="accent3" accent4="accent4" accent5="accent5" accent6="accent6" hlink="hlink" folHlink="folHlink"/>
  <p:sldLayoutIdLst>
    <p:sldLayoutId id="214748370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234256A-F2A8-5443-A353-1723384E9E11}"/>
              </a:ext>
            </a:extLst>
          </p:cNvPr>
          <p:cNvSpPr/>
          <p:nvPr userDrawn="1"/>
        </p:nvSpPr>
        <p:spPr>
          <a:xfrm>
            <a:off x="6716804" y="-488155"/>
            <a:ext cx="7021479" cy="9174191"/>
          </a:xfrm>
          <a:prstGeom prst="rect">
            <a:avLst/>
          </a:prstGeom>
          <a:solidFill>
            <a:srgbClr val="009E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7766802"/>
      </p:ext>
    </p:extLst>
  </p:cSld>
  <p:clrMap bg1="lt1" tx1="dk1" bg2="lt2" tx2="dk2" accent1="accent1" accent2="accent2" accent3="accent3" accent4="accent4" accent5="accent5" accent6="accent6" hlink="hlink" folHlink="folHlink"/>
  <p:sldLayoutIdLst>
    <p:sldLayoutId id="214748369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37B07BA-4A39-F541-B673-EC3C5D9EA66F}"/>
              </a:ext>
            </a:extLst>
          </p:cNvPr>
          <p:cNvSpPr/>
          <p:nvPr userDrawn="1"/>
        </p:nvSpPr>
        <p:spPr>
          <a:xfrm>
            <a:off x="-100208" y="6463430"/>
            <a:ext cx="12388241" cy="51356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796579"/>
      </p:ext>
    </p:extLst>
  </p:cSld>
  <p:clrMap bg1="lt1" tx1="dk1" bg2="lt2" tx2="dk2" accent1="accent1" accent2="accent2" accent3="accent3" accent4="accent4" accent5="accent5" accent6="accent6" hlink="hlink" folHlink="folHlink"/>
  <p:sldLayoutIdLst>
    <p:sldLayoutId id="214748370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234256A-F2A8-5443-A353-1723384E9E11}"/>
              </a:ext>
            </a:extLst>
          </p:cNvPr>
          <p:cNvSpPr/>
          <p:nvPr userDrawn="1"/>
        </p:nvSpPr>
        <p:spPr>
          <a:xfrm>
            <a:off x="6716804" y="-488155"/>
            <a:ext cx="7021479" cy="9174191"/>
          </a:xfrm>
          <a:prstGeom prst="rect">
            <a:avLst/>
          </a:prstGeom>
          <a:solidFill>
            <a:srgbClr val="E28C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244226"/>
      </p:ext>
    </p:extLst>
  </p:cSld>
  <p:clrMap bg1="lt1" tx1="dk1" bg2="lt2" tx2="dk2" accent1="accent1" accent2="accent2" accent3="accent3" accent4="accent4" accent5="accent5" accent6="accent6" hlink="hlink" folHlink="folHlink"/>
  <p:sldLayoutIdLst>
    <p:sldLayoutId id="214748369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zL8LuF649DQ"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nJCsdzpZE8A" TargetMode="External"/><Relationship Id="rId2" Type="http://schemas.openxmlformats.org/officeDocument/2006/relationships/hyperlink" Target="https://www.youtube.com/watch?v=-m4imXHsM7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0122268B-83FB-5945-AC4D-6EDA6E47EE70}"/>
              </a:ext>
            </a:extLst>
          </p:cNvPr>
          <p:cNvSpPr>
            <a:spLocks noGrp="1"/>
          </p:cNvSpPr>
          <p:nvPr>
            <p:ph type="body" sz="quarter" idx="17"/>
          </p:nvPr>
        </p:nvSpPr>
        <p:spPr>
          <a:xfrm>
            <a:off x="324527" y="6039256"/>
            <a:ext cx="5549799" cy="301750"/>
          </a:xfrm>
        </p:spPr>
        <p:txBody>
          <a:bodyPr/>
          <a:lstStyle/>
          <a:p>
            <a:r>
              <a:rPr lang="en-US" sz="1600" dirty="0"/>
              <a:t>Developed in partnership with the BSW EDI Leads network </a:t>
            </a:r>
          </a:p>
        </p:txBody>
      </p:sp>
      <p:pic>
        <p:nvPicPr>
          <p:cNvPr id="6" name="Picture Placeholder 5"/>
          <p:cNvPicPr>
            <a:picLocks noGrp="1"/>
          </p:cNvPicPr>
          <p:nvPr>
            <p:ph type="pic" sz="quarter" idx="10"/>
          </p:nvPr>
        </p:nvPicPr>
        <p:blipFill>
          <a:blip r:embed="rId2">
            <a:extLst>
              <a:ext uri="{28A0092B-C50C-407E-A947-70E740481C1C}">
                <a14:useLocalDpi xmlns:a14="http://schemas.microsoft.com/office/drawing/2010/main" val="0"/>
              </a:ext>
            </a:extLst>
          </a:blip>
          <a:srcRect l="15910" r="15910"/>
          <a:stretch>
            <a:fillRect/>
          </a:stretch>
        </p:blipFill>
        <p:spPr>
          <a:xfrm>
            <a:off x="6261938" y="2027381"/>
            <a:ext cx="4792230" cy="3925455"/>
          </a:xfrm>
          <a:prstGeom prst="rect">
            <a:avLst/>
          </a:prstGeom>
        </p:spPr>
      </p:pic>
      <p:sp>
        <p:nvSpPr>
          <p:cNvPr id="7" name="Text Box 2"/>
          <p:cNvSpPr txBox="1">
            <a:spLocks noGrp="1"/>
          </p:cNvSpPr>
          <p:nvPr>
            <p:ph type="body" sz="quarter" idx="11"/>
          </p:nvPr>
        </p:nvSpPr>
        <p:spPr>
          <a:xfrm>
            <a:off x="352425" y="2208214"/>
            <a:ext cx="4792230" cy="17818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0"/>
              </a:spcAft>
            </a:pPr>
            <a:r>
              <a:rPr lang="en-GB" sz="3200" b="1" dirty="0">
                <a:solidFill>
                  <a:srgbClr val="4BACC6"/>
                </a:solidFill>
                <a:effectLst/>
                <a:ea typeface="Calibri" panose="020F0502020204030204" pitchFamily="34" charset="0"/>
                <a:cs typeface="Times New Roman" panose="02020603050405020304" pitchFamily="18" charset="0"/>
              </a:rPr>
              <a:t>Equality, </a:t>
            </a:r>
            <a:r>
              <a:rPr lang="en-GB" sz="3200" b="1" dirty="0">
                <a:solidFill>
                  <a:srgbClr val="CC3399"/>
                </a:solidFill>
                <a:effectLst/>
                <a:ea typeface="Calibri" panose="020F0502020204030204" pitchFamily="34" charset="0"/>
                <a:cs typeface="Times New Roman" panose="02020603050405020304" pitchFamily="18" charset="0"/>
              </a:rPr>
              <a:t>Diversity &amp;</a:t>
            </a:r>
            <a:endParaRPr lang="en-GB" sz="3200" dirty="0">
              <a:effectLst/>
              <a:ea typeface="Calibri" panose="020F0502020204030204" pitchFamily="34" charset="0"/>
              <a:cs typeface="Times New Roman" panose="02020603050405020304" pitchFamily="18" charset="0"/>
            </a:endParaRPr>
          </a:p>
          <a:p>
            <a:pPr>
              <a:lnSpc>
                <a:spcPct val="115000"/>
              </a:lnSpc>
              <a:spcAft>
                <a:spcPts val="0"/>
              </a:spcAft>
            </a:pPr>
            <a:r>
              <a:rPr lang="en-GB" sz="3200" b="1" dirty="0">
                <a:solidFill>
                  <a:srgbClr val="002060"/>
                </a:solidFill>
                <a:effectLst/>
                <a:ea typeface="Calibri" panose="020F0502020204030204" pitchFamily="34" charset="0"/>
                <a:cs typeface="Times New Roman" panose="02020603050405020304" pitchFamily="18" charset="0"/>
              </a:rPr>
              <a:t>Inclusion </a:t>
            </a:r>
            <a:r>
              <a:rPr lang="en-GB" sz="3200" b="1" dirty="0">
                <a:solidFill>
                  <a:srgbClr val="000000"/>
                </a:solidFill>
                <a:effectLst/>
                <a:ea typeface="Calibri" panose="020F0502020204030204" pitchFamily="34" charset="0"/>
                <a:cs typeface="Times New Roman" panose="02020603050405020304" pitchFamily="18" charset="0"/>
              </a:rPr>
              <a:t>Principles</a:t>
            </a:r>
            <a:endParaRPr lang="en-GB" sz="3200" dirty="0">
              <a:effectLst/>
              <a:ea typeface="Calibri" panose="020F0502020204030204" pitchFamily="34" charset="0"/>
              <a:cs typeface="Times New Roman" panose="02020603050405020304" pitchFamily="18" charset="0"/>
            </a:endParaRPr>
          </a:p>
          <a:p>
            <a:pPr>
              <a:lnSpc>
                <a:spcPct val="115000"/>
              </a:lnSpc>
              <a:spcAft>
                <a:spcPts val="0"/>
              </a:spcAft>
            </a:pPr>
            <a:r>
              <a:rPr lang="en-GB" sz="16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a:xfrm>
            <a:off x="6881092" y="214889"/>
            <a:ext cx="4627418" cy="1318347"/>
          </a:xfrm>
          <a:prstGeom prst="rect">
            <a:avLst/>
          </a:prstGeom>
        </p:spPr>
      </p:pic>
    </p:spTree>
    <p:extLst>
      <p:ext uri="{BB962C8B-B14F-4D97-AF65-F5344CB8AC3E}">
        <p14:creationId xmlns:p14="http://schemas.microsoft.com/office/powerpoint/2010/main" val="28994751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6E9A02-F6AC-C64A-8059-5CE7E9EF0D22}"/>
              </a:ext>
            </a:extLst>
          </p:cNvPr>
          <p:cNvSpPr>
            <a:spLocks noGrp="1"/>
          </p:cNvSpPr>
          <p:nvPr>
            <p:ph type="body" sz="quarter" idx="11"/>
          </p:nvPr>
        </p:nvSpPr>
        <p:spPr>
          <a:xfrm>
            <a:off x="353064" y="1408545"/>
            <a:ext cx="9555024" cy="783097"/>
          </a:xfrm>
        </p:spPr>
        <p:txBody>
          <a:bodyPr/>
          <a:lstStyle/>
          <a:p>
            <a:r>
              <a:rPr lang="en-GB" dirty="0">
                <a:solidFill>
                  <a:srgbClr val="4BACC6"/>
                </a:solidFill>
              </a:rPr>
              <a:t>Listening</a:t>
            </a:r>
          </a:p>
          <a:p>
            <a:endParaRPr lang="en-US" dirty="0"/>
          </a:p>
        </p:txBody>
      </p:sp>
      <p:sp>
        <p:nvSpPr>
          <p:cNvPr id="3" name="Text Placeholder 2">
            <a:extLst>
              <a:ext uri="{FF2B5EF4-FFF2-40B4-BE49-F238E27FC236}">
                <a16:creationId xmlns:a16="http://schemas.microsoft.com/office/drawing/2014/main" id="{676DBD41-6F83-E145-B3BC-F2E081745C33}"/>
              </a:ext>
            </a:extLst>
          </p:cNvPr>
          <p:cNvSpPr>
            <a:spLocks noGrp="1"/>
          </p:cNvSpPr>
          <p:nvPr>
            <p:ph type="body" sz="quarter" idx="16"/>
          </p:nvPr>
        </p:nvSpPr>
        <p:spPr>
          <a:xfrm>
            <a:off x="362130" y="2099543"/>
            <a:ext cx="10712270" cy="400050"/>
          </a:xfrm>
        </p:spPr>
        <p:txBody>
          <a:bodyPr/>
          <a:lstStyle/>
          <a:p>
            <a:r>
              <a:rPr lang="en-GB" b="1" dirty="0">
                <a:solidFill>
                  <a:srgbClr val="0070C0"/>
                </a:solidFill>
              </a:rPr>
              <a:t>Create a fair and inclusive organisation culture through engagement with internal and external stakeholders</a:t>
            </a:r>
          </a:p>
          <a:p>
            <a:r>
              <a:rPr lang="en-GB" sz="1600" dirty="0">
                <a:solidFill>
                  <a:srgbClr val="0070C0"/>
                </a:solidFill>
              </a:rPr>
              <a:t>We Will:</a:t>
            </a:r>
          </a:p>
          <a:p>
            <a:pPr marL="285750" lvl="0" indent="-285750">
              <a:buFont typeface="Arial" panose="020B0604020202020204" pitchFamily="34" charset="0"/>
              <a:buChar char="•"/>
            </a:pPr>
            <a:r>
              <a:rPr lang="en-GB" sz="1600" dirty="0"/>
              <a:t>Listen to and engage with our employees and communities in order to open up in the ED&amp;I discussions to a wider range of voices (e.g. Staff / service user equality networks are set up to hear the experiences of diverse stakeholders, and develop improvement plans as a result)  </a:t>
            </a:r>
          </a:p>
          <a:p>
            <a:pPr marL="285750" lvl="0" indent="-285750">
              <a:buFont typeface="Arial" panose="020B0604020202020204" pitchFamily="34" charset="0"/>
              <a:buChar char="•"/>
            </a:pPr>
            <a:r>
              <a:rPr lang="en-GB" sz="1600" dirty="0"/>
              <a:t>Listen to the lived experiences of our employees, communities, patients, families and carers prioritising actions that make a meaningful difference to achieving the aims of the Public Sector Equality Duty (Eliminate discrimination, promote equal opportunity and Foster good relations).  </a:t>
            </a:r>
          </a:p>
          <a:p>
            <a:pPr marL="285750" lvl="0" indent="-285750">
              <a:buFont typeface="Arial" panose="020B0604020202020204" pitchFamily="34" charset="0"/>
              <a:buChar char="•"/>
            </a:pPr>
            <a:r>
              <a:rPr lang="en-GB" sz="1600" dirty="0"/>
              <a:t>Develop stronger community and service user engagement to reduce health inequalities </a:t>
            </a:r>
          </a:p>
          <a:p>
            <a:endParaRPr lang="en-GB" dirty="0">
              <a:solidFill>
                <a:srgbClr val="0070C0"/>
              </a:solidFill>
            </a:endParaRPr>
          </a:p>
          <a:p>
            <a:endParaRPr lang="en-US" dirty="0"/>
          </a:p>
        </p:txBody>
      </p:sp>
    </p:spTree>
    <p:extLst>
      <p:ext uri="{BB962C8B-B14F-4D97-AF65-F5344CB8AC3E}">
        <p14:creationId xmlns:p14="http://schemas.microsoft.com/office/powerpoint/2010/main" val="216072906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8F0D671-A855-43C8-8CDE-6B7BA9495FC6}"/>
              </a:ext>
            </a:extLst>
          </p:cNvPr>
          <p:cNvSpPr>
            <a:spLocks noGrp="1"/>
          </p:cNvSpPr>
          <p:nvPr>
            <p:ph type="body" sz="quarter" idx="11"/>
          </p:nvPr>
        </p:nvSpPr>
        <p:spPr>
          <a:xfrm>
            <a:off x="353064" y="1282794"/>
            <a:ext cx="9555024" cy="783097"/>
          </a:xfrm>
        </p:spPr>
        <p:txBody>
          <a:bodyPr/>
          <a:lstStyle/>
          <a:p>
            <a:r>
              <a:rPr lang="en-GB" dirty="0">
                <a:solidFill>
                  <a:schemeClr val="accent1"/>
                </a:solidFill>
              </a:rPr>
              <a:t>Principle in practice:</a:t>
            </a:r>
          </a:p>
        </p:txBody>
      </p:sp>
      <p:sp>
        <p:nvSpPr>
          <p:cNvPr id="3" name="Text Placeholder 2">
            <a:extLst>
              <a:ext uri="{FF2B5EF4-FFF2-40B4-BE49-F238E27FC236}">
                <a16:creationId xmlns:a16="http://schemas.microsoft.com/office/drawing/2014/main" id="{966C7484-FAF1-4B71-91C1-ED44E72E9C7D}"/>
              </a:ext>
            </a:extLst>
          </p:cNvPr>
          <p:cNvSpPr>
            <a:spLocks noGrp="1"/>
          </p:cNvSpPr>
          <p:nvPr>
            <p:ph type="body" sz="quarter" idx="16"/>
          </p:nvPr>
        </p:nvSpPr>
        <p:spPr>
          <a:xfrm>
            <a:off x="362130" y="2065890"/>
            <a:ext cx="11476806" cy="596029"/>
          </a:xfrm>
        </p:spPr>
        <p:txBody>
          <a:bodyPr/>
          <a:lstStyle/>
          <a:p>
            <a:pPr marL="342900" lvl="0" indent="-342900">
              <a:buFont typeface="Arial" panose="020B0604020202020204" pitchFamily="34" charset="0"/>
              <a:buChar char="•"/>
            </a:pPr>
            <a:r>
              <a:rPr lang="en-GB" dirty="0">
                <a:solidFill>
                  <a:srgbClr val="0070C0"/>
                </a:solidFill>
              </a:rPr>
              <a:t>Staff / service user equality networks take place to hear the experiences of diverse stakeholders, and develop improvement plans as a result  </a:t>
            </a:r>
          </a:p>
          <a:p>
            <a:pPr lvl="0"/>
            <a:endParaRPr lang="en-GB" dirty="0">
              <a:solidFill>
                <a:srgbClr val="0070C0"/>
              </a:solidFill>
            </a:endParaRPr>
          </a:p>
          <a:p>
            <a:pPr marL="342900" lvl="0" indent="-342900">
              <a:buFont typeface="Arial" panose="020B0604020202020204" pitchFamily="34" charset="0"/>
              <a:buChar char="•"/>
            </a:pPr>
            <a:r>
              <a:rPr lang="en-GB" dirty="0">
                <a:solidFill>
                  <a:srgbClr val="0070C0"/>
                </a:solidFill>
              </a:rPr>
              <a:t>Internally: Staff stories at Board meetings, (similar to patient stories), senior level engagement and attendance at staff networks. Chairs of networks regularly meet with Chief exec. Leaders seek out views of networks on key cultural and world events. </a:t>
            </a:r>
          </a:p>
          <a:p>
            <a:pPr lvl="0"/>
            <a:endParaRPr lang="en-GB" dirty="0">
              <a:solidFill>
                <a:srgbClr val="0070C0"/>
              </a:solidFill>
            </a:endParaRPr>
          </a:p>
          <a:p>
            <a:pPr marL="342900" lvl="0" indent="-342900">
              <a:buFont typeface="Arial" panose="020B0604020202020204" pitchFamily="34" charset="0"/>
              <a:buChar char="•"/>
            </a:pPr>
            <a:r>
              <a:rPr lang="en-GB" dirty="0">
                <a:solidFill>
                  <a:srgbClr val="0070C0"/>
                </a:solidFill>
              </a:rPr>
              <a:t>Reciprocal mentoring taking place across our organisations </a:t>
            </a:r>
          </a:p>
          <a:p>
            <a:pPr lvl="0"/>
            <a:endParaRPr lang="en-GB" dirty="0">
              <a:solidFill>
                <a:srgbClr val="0070C0"/>
              </a:solidFill>
            </a:endParaRPr>
          </a:p>
          <a:p>
            <a:pPr marL="342900" lvl="0" indent="-342900">
              <a:buFont typeface="Arial" panose="020B0604020202020204" pitchFamily="34" charset="0"/>
              <a:buChar char="•"/>
            </a:pPr>
            <a:r>
              <a:rPr lang="en-GB" dirty="0">
                <a:solidFill>
                  <a:srgbClr val="0070C0"/>
                </a:solidFill>
              </a:rPr>
              <a:t>Creation of Volunteers Patient Experience Forum to gain real time involvement and feedback from seldom heard and vulnerable groups</a:t>
            </a:r>
          </a:p>
          <a:p>
            <a:endParaRPr lang="en-GB" dirty="0"/>
          </a:p>
        </p:txBody>
      </p:sp>
    </p:spTree>
    <p:extLst>
      <p:ext uri="{BB962C8B-B14F-4D97-AF65-F5344CB8AC3E}">
        <p14:creationId xmlns:p14="http://schemas.microsoft.com/office/powerpoint/2010/main" val="418314243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1000"/>
                                        <p:tgtEl>
                                          <p:spTgt spid="3">
                                            <p:txEl>
                                              <p:pRg st="6" end="6"/>
                                            </p:txEl>
                                          </p:spTgt>
                                        </p:tgtEl>
                                      </p:cBhvr>
                                    </p:animEffect>
                                    <p:anim calcmode="lin" valueType="num">
                                      <p:cBhvr>
                                        <p:cTn id="2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6E9A02-F6AC-C64A-8059-5CE7E9EF0D22}"/>
              </a:ext>
            </a:extLst>
          </p:cNvPr>
          <p:cNvSpPr>
            <a:spLocks noGrp="1"/>
          </p:cNvSpPr>
          <p:nvPr>
            <p:ph type="body" sz="quarter" idx="11"/>
          </p:nvPr>
        </p:nvSpPr>
        <p:spPr>
          <a:xfrm>
            <a:off x="362130" y="1186873"/>
            <a:ext cx="9555024" cy="783097"/>
          </a:xfrm>
        </p:spPr>
        <p:txBody>
          <a:bodyPr/>
          <a:lstStyle/>
          <a:p>
            <a:r>
              <a:rPr lang="en-GB" dirty="0">
                <a:solidFill>
                  <a:srgbClr val="BE007A"/>
                </a:solidFill>
              </a:rPr>
              <a:t>Accessibility</a:t>
            </a:r>
          </a:p>
          <a:p>
            <a:endParaRPr lang="en-US" dirty="0"/>
          </a:p>
        </p:txBody>
      </p:sp>
      <p:sp>
        <p:nvSpPr>
          <p:cNvPr id="3" name="Text Placeholder 2">
            <a:extLst>
              <a:ext uri="{FF2B5EF4-FFF2-40B4-BE49-F238E27FC236}">
                <a16:creationId xmlns:a16="http://schemas.microsoft.com/office/drawing/2014/main" id="{676DBD41-6F83-E145-B3BC-F2E081745C33}"/>
              </a:ext>
            </a:extLst>
          </p:cNvPr>
          <p:cNvSpPr>
            <a:spLocks noGrp="1"/>
          </p:cNvSpPr>
          <p:nvPr>
            <p:ph type="body" sz="quarter" idx="16"/>
          </p:nvPr>
        </p:nvSpPr>
        <p:spPr>
          <a:xfrm>
            <a:off x="362130" y="1840925"/>
            <a:ext cx="10712270" cy="662130"/>
          </a:xfrm>
        </p:spPr>
        <p:txBody>
          <a:bodyPr/>
          <a:lstStyle/>
          <a:p>
            <a:r>
              <a:rPr lang="en-GB" b="1" dirty="0">
                <a:solidFill>
                  <a:srgbClr val="0070C0"/>
                </a:solidFill>
              </a:rPr>
              <a:t>Provide accessible environments where our staff can do their best work and service users receive the best service</a:t>
            </a:r>
          </a:p>
          <a:p>
            <a:pPr lvl="0" eaLnBrk="0" fontAlgn="base" hangingPunct="0">
              <a:lnSpc>
                <a:spcPct val="100000"/>
              </a:lnSpc>
              <a:spcBef>
                <a:spcPct val="0"/>
              </a:spcBef>
              <a:spcAft>
                <a:spcPct val="0"/>
              </a:spcAft>
            </a:pPr>
            <a:endParaRPr lang="en-GB" altLang="en-US" dirty="0">
              <a:solidFill>
                <a:srgbClr val="0070C0"/>
              </a:solidFill>
            </a:endParaRPr>
          </a:p>
          <a:p>
            <a:pPr lvl="0" eaLnBrk="0" fontAlgn="base" hangingPunct="0">
              <a:lnSpc>
                <a:spcPct val="100000"/>
              </a:lnSpc>
              <a:spcBef>
                <a:spcPct val="0"/>
              </a:spcBef>
              <a:spcAft>
                <a:spcPct val="0"/>
              </a:spcAft>
            </a:pPr>
            <a:r>
              <a:rPr lang="en-GB" altLang="en-US" sz="1800" dirty="0">
                <a:solidFill>
                  <a:srgbClr val="0070C0"/>
                </a:solidFill>
                <a:ea typeface="Arial" panose="020B0604020202020204" pitchFamily="34" charset="0"/>
              </a:rPr>
              <a:t>We will:</a:t>
            </a:r>
            <a:endParaRPr lang="en-GB" altLang="en-US" sz="1800" dirty="0">
              <a:solidFill>
                <a:schemeClr val="tx1"/>
              </a:solidFill>
            </a:endParaRPr>
          </a:p>
          <a:p>
            <a:pPr marL="285750" lvl="0" indent="-285750" eaLnBrk="0" fontAlgn="base" hangingPunct="0">
              <a:lnSpc>
                <a:spcPct val="100000"/>
              </a:lnSpc>
              <a:spcBef>
                <a:spcPct val="0"/>
              </a:spcBef>
              <a:spcAft>
                <a:spcPct val="0"/>
              </a:spcAft>
              <a:buFont typeface="Arial" panose="020B0604020202020204" pitchFamily="34" charset="0"/>
              <a:buChar char="•"/>
            </a:pPr>
            <a:r>
              <a:rPr lang="en-GB" altLang="en-US" sz="1600" dirty="0">
                <a:solidFill>
                  <a:schemeClr val="accent1"/>
                </a:solidFill>
                <a:ea typeface="Calibri" panose="020F0502020204030204" pitchFamily="34" charset="0"/>
              </a:rPr>
              <a:t>Develop an efficient and effective Equality Impact Assessment process to equality impact services, buildings, equipment and technology to ensure  inclusiveness and create an accessible physical and cultural environment. </a:t>
            </a:r>
            <a:endParaRPr lang="en-GB" altLang="en-US" sz="1600" dirty="0">
              <a:solidFill>
                <a:schemeClr val="accent1"/>
              </a:solidFill>
            </a:endParaRPr>
          </a:p>
          <a:p>
            <a:pPr lvl="0" eaLnBrk="0" fontAlgn="base" hangingPunct="0">
              <a:lnSpc>
                <a:spcPct val="100000"/>
              </a:lnSpc>
              <a:spcBef>
                <a:spcPct val="0"/>
              </a:spcBef>
              <a:spcAft>
                <a:spcPct val="0"/>
              </a:spcAft>
            </a:pPr>
            <a:endParaRPr lang="en-GB" altLang="en-US" sz="1600" dirty="0">
              <a:solidFill>
                <a:schemeClr val="accent1"/>
              </a:solidFill>
            </a:endParaRPr>
          </a:p>
          <a:p>
            <a:pPr marL="285750" lvl="0" indent="-285750" eaLnBrk="0" fontAlgn="base" hangingPunct="0">
              <a:lnSpc>
                <a:spcPct val="100000"/>
              </a:lnSpc>
              <a:spcBef>
                <a:spcPct val="0"/>
              </a:spcBef>
              <a:spcAft>
                <a:spcPct val="0"/>
              </a:spcAft>
              <a:buFont typeface="Arial" panose="020B0604020202020204" pitchFamily="34" charset="0"/>
              <a:buChar char="•"/>
            </a:pPr>
            <a:r>
              <a:rPr lang="en-GB" altLang="en-US" sz="1600" dirty="0">
                <a:solidFill>
                  <a:schemeClr val="accent1"/>
                </a:solidFill>
                <a:ea typeface="Calibri" panose="020F0502020204030204" pitchFamily="34" charset="0"/>
              </a:rPr>
              <a:t>Not tolerate discrimination, harassment, bullying or victimisation within the workforce or the community. </a:t>
            </a:r>
          </a:p>
          <a:p>
            <a:pPr lvl="0" eaLnBrk="0" fontAlgn="base" hangingPunct="0">
              <a:lnSpc>
                <a:spcPct val="100000"/>
              </a:lnSpc>
              <a:spcBef>
                <a:spcPct val="0"/>
              </a:spcBef>
              <a:spcAft>
                <a:spcPct val="0"/>
              </a:spcAft>
            </a:pPr>
            <a:endParaRPr lang="en-GB" altLang="en-US" sz="1600" dirty="0">
              <a:solidFill>
                <a:schemeClr val="accent1"/>
              </a:solidFill>
            </a:endParaRPr>
          </a:p>
          <a:p>
            <a:pPr marL="285750" lvl="0" indent="-285750" eaLnBrk="0" fontAlgn="base" hangingPunct="0">
              <a:lnSpc>
                <a:spcPct val="100000"/>
              </a:lnSpc>
              <a:spcBef>
                <a:spcPct val="0"/>
              </a:spcBef>
              <a:spcAft>
                <a:spcPct val="0"/>
              </a:spcAft>
              <a:buFont typeface="Arial" panose="020B0604020202020204" pitchFamily="34" charset="0"/>
              <a:buChar char="•"/>
            </a:pPr>
            <a:r>
              <a:rPr lang="en-GB" altLang="en-US" sz="1600" dirty="0">
                <a:solidFill>
                  <a:schemeClr val="accent1"/>
                </a:solidFill>
                <a:ea typeface="Calibri" panose="020F0502020204030204" pitchFamily="34" charset="0"/>
              </a:rPr>
              <a:t>Bridge the gap between the lived experience of our communities and our priorities.</a:t>
            </a:r>
          </a:p>
          <a:p>
            <a:pPr lvl="0" eaLnBrk="0" fontAlgn="base" hangingPunct="0">
              <a:lnSpc>
                <a:spcPct val="100000"/>
              </a:lnSpc>
              <a:spcBef>
                <a:spcPct val="0"/>
              </a:spcBef>
              <a:spcAft>
                <a:spcPct val="0"/>
              </a:spcAft>
            </a:pPr>
            <a:endParaRPr lang="en-GB" altLang="en-US" sz="1600" dirty="0">
              <a:solidFill>
                <a:schemeClr val="accent1"/>
              </a:solidFill>
            </a:endParaRPr>
          </a:p>
          <a:p>
            <a:pPr marL="285750" lvl="0" indent="-285750" eaLnBrk="0" fontAlgn="base" hangingPunct="0">
              <a:lnSpc>
                <a:spcPct val="100000"/>
              </a:lnSpc>
              <a:spcBef>
                <a:spcPct val="0"/>
              </a:spcBef>
              <a:spcAft>
                <a:spcPct val="0"/>
              </a:spcAft>
              <a:buFont typeface="Arial" panose="020B0604020202020204" pitchFamily="34" charset="0"/>
              <a:buChar char="•"/>
            </a:pPr>
            <a:r>
              <a:rPr lang="en-GB" altLang="en-US" sz="1600" dirty="0">
                <a:solidFill>
                  <a:schemeClr val="accent1"/>
                </a:solidFill>
                <a:ea typeface="Calibri" panose="020F0502020204030204" pitchFamily="34" charset="0"/>
              </a:rPr>
              <a:t>Get the right kind of information for individuals who need communication in a different format or different language.</a:t>
            </a:r>
          </a:p>
          <a:p>
            <a:pPr lvl="0" eaLnBrk="0" fontAlgn="base" hangingPunct="0">
              <a:lnSpc>
                <a:spcPct val="100000"/>
              </a:lnSpc>
              <a:spcBef>
                <a:spcPct val="0"/>
              </a:spcBef>
              <a:spcAft>
                <a:spcPct val="0"/>
              </a:spcAft>
            </a:pPr>
            <a:endParaRPr lang="en-GB" altLang="en-US" sz="1600" dirty="0">
              <a:solidFill>
                <a:schemeClr val="accent1"/>
              </a:solidFill>
            </a:endParaRPr>
          </a:p>
          <a:p>
            <a:pPr marL="285750" lvl="0" indent="-285750" eaLnBrk="0" fontAlgn="base" hangingPunct="0">
              <a:lnSpc>
                <a:spcPct val="100000"/>
              </a:lnSpc>
              <a:spcBef>
                <a:spcPct val="0"/>
              </a:spcBef>
              <a:spcAft>
                <a:spcPct val="0"/>
              </a:spcAft>
              <a:buFont typeface="Arial" panose="020B0604020202020204" pitchFamily="34" charset="0"/>
              <a:buChar char="•"/>
            </a:pPr>
            <a:r>
              <a:rPr lang="en-GB" altLang="en-US" sz="1600" dirty="0">
                <a:solidFill>
                  <a:schemeClr val="accent1"/>
                </a:solidFill>
                <a:ea typeface="Calibri" panose="020F0502020204030204" pitchFamily="34" charset="0"/>
              </a:rPr>
              <a:t>Communicate in plain English to ensure maximum engagement.</a:t>
            </a:r>
          </a:p>
          <a:p>
            <a:pPr lvl="0" eaLnBrk="0" fontAlgn="base" hangingPunct="0">
              <a:lnSpc>
                <a:spcPct val="100000"/>
              </a:lnSpc>
              <a:spcBef>
                <a:spcPct val="0"/>
              </a:spcBef>
              <a:spcAft>
                <a:spcPct val="0"/>
              </a:spcAft>
            </a:pPr>
            <a:endParaRPr lang="en-GB" altLang="en-US" sz="1600" dirty="0">
              <a:solidFill>
                <a:schemeClr val="accent1"/>
              </a:solidFill>
              <a:ea typeface="Calibri" panose="020F0502020204030204" pitchFamily="34" charset="0"/>
            </a:endParaRPr>
          </a:p>
          <a:p>
            <a:pPr marL="285750" lvl="0" indent="-285750" eaLnBrk="0" fontAlgn="base" hangingPunct="0">
              <a:lnSpc>
                <a:spcPct val="100000"/>
              </a:lnSpc>
              <a:spcBef>
                <a:spcPct val="0"/>
              </a:spcBef>
              <a:spcAft>
                <a:spcPct val="0"/>
              </a:spcAft>
              <a:buFont typeface="Arial" panose="020B0604020202020204" pitchFamily="34" charset="0"/>
              <a:buChar char="•"/>
            </a:pPr>
            <a:r>
              <a:rPr lang="en-GB" altLang="en-US" sz="1600" dirty="0">
                <a:solidFill>
                  <a:schemeClr val="accent1"/>
                </a:solidFill>
                <a:ea typeface="Calibri" panose="020F0502020204030204" pitchFamily="34" charset="0"/>
              </a:rPr>
              <a:t>Support people to have the confidence to constructively challenge and be themselves</a:t>
            </a:r>
            <a:endParaRPr lang="en-GB" altLang="en-US" sz="1600" dirty="0">
              <a:solidFill>
                <a:schemeClr val="accent1"/>
              </a:solidFill>
            </a:endParaRPr>
          </a:p>
          <a:p>
            <a:endParaRPr lang="en-US" dirty="0"/>
          </a:p>
        </p:txBody>
      </p:sp>
    </p:spTree>
    <p:extLst>
      <p:ext uri="{BB962C8B-B14F-4D97-AF65-F5344CB8AC3E}">
        <p14:creationId xmlns:p14="http://schemas.microsoft.com/office/powerpoint/2010/main" val="339161982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8F0D671-A855-43C8-8CDE-6B7BA9495FC6}"/>
              </a:ext>
            </a:extLst>
          </p:cNvPr>
          <p:cNvSpPr>
            <a:spLocks noGrp="1"/>
          </p:cNvSpPr>
          <p:nvPr>
            <p:ph type="body" sz="quarter" idx="11"/>
          </p:nvPr>
        </p:nvSpPr>
        <p:spPr>
          <a:xfrm>
            <a:off x="353064" y="1282794"/>
            <a:ext cx="9555024" cy="783097"/>
          </a:xfrm>
        </p:spPr>
        <p:txBody>
          <a:bodyPr/>
          <a:lstStyle/>
          <a:p>
            <a:r>
              <a:rPr lang="en-GB" dirty="0">
                <a:solidFill>
                  <a:schemeClr val="accent1"/>
                </a:solidFill>
              </a:rPr>
              <a:t>In Practice:</a:t>
            </a:r>
          </a:p>
        </p:txBody>
      </p:sp>
      <p:sp>
        <p:nvSpPr>
          <p:cNvPr id="6" name="TextBox 5">
            <a:extLst>
              <a:ext uri="{FF2B5EF4-FFF2-40B4-BE49-F238E27FC236}">
                <a16:creationId xmlns:a16="http://schemas.microsoft.com/office/drawing/2014/main" id="{0DA5A6B2-81F4-4738-B50D-BEAA42A9CF7A}"/>
              </a:ext>
            </a:extLst>
          </p:cNvPr>
          <p:cNvSpPr txBox="1"/>
          <p:nvPr/>
        </p:nvSpPr>
        <p:spPr>
          <a:xfrm>
            <a:off x="233680" y="2605972"/>
            <a:ext cx="11605256" cy="3704091"/>
          </a:xfrm>
          <a:prstGeom prst="rect">
            <a:avLst/>
          </a:prstGeom>
          <a:noFill/>
        </p:spPr>
        <p:txBody>
          <a:bodyPr wrap="square">
            <a:spAutoFit/>
          </a:bodyPr>
          <a:lstStyle/>
          <a:p>
            <a:pPr marL="342900" lvl="0" indent="-342900">
              <a:lnSpc>
                <a:spcPct val="115000"/>
              </a:lnSpc>
              <a:spcAft>
                <a:spcPts val="0"/>
              </a:spcAft>
              <a:buFont typeface="Symbol" panose="05050102010706020507" pitchFamily="18" charset="2"/>
              <a:buChar char=""/>
            </a:pPr>
            <a:r>
              <a:rPr lang="en-GB" sz="1800" dirty="0">
                <a:solidFill>
                  <a:srgbClr val="0070C0"/>
                </a:solidFill>
                <a:latin typeface="Arial" panose="020B0604020202020204" pitchFamily="34" charset="0"/>
                <a:ea typeface="Calibri" panose="020F0502020204030204" pitchFamily="34" charset="0"/>
                <a:cs typeface="Times New Roman" panose="02020603050405020304" pitchFamily="18" charset="0"/>
              </a:rPr>
              <a:t>Establish a system wide EDI forum with internal and external stakeholders including channels of receiving feedback from diverse community groups / organisations.</a:t>
            </a:r>
          </a:p>
          <a:p>
            <a:pPr lvl="0">
              <a:lnSpc>
                <a:spcPct val="115000"/>
              </a:lnSpc>
              <a:spcAft>
                <a:spcPts val="0"/>
              </a:spcAft>
            </a:pPr>
            <a:endParaRPr lang="en-GB" sz="18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GB" sz="1800" dirty="0">
                <a:solidFill>
                  <a:srgbClr val="0070C0"/>
                </a:solidFill>
                <a:latin typeface="Arial" panose="020B0604020202020204" pitchFamily="34" charset="0"/>
                <a:ea typeface="Calibri" panose="020F0502020204030204" pitchFamily="34" charset="0"/>
                <a:cs typeface="Times New Roman" panose="02020603050405020304" pitchFamily="18" charset="0"/>
              </a:rPr>
              <a:t>Patient information uses inclusive language and demonstrates an understanding of the broad diversity of our patients and visitors. Development of our new co-designed Patient Experience and Engagement Framework which will include engaging with seldom heard and diverse groups</a:t>
            </a:r>
          </a:p>
          <a:p>
            <a:pPr marL="342900" lvl="0" indent="-342900">
              <a:lnSpc>
                <a:spcPct val="115000"/>
              </a:lnSpc>
              <a:spcAft>
                <a:spcPts val="1000"/>
              </a:spcAft>
              <a:buFont typeface="Symbol" panose="05050102010706020507" pitchFamily="18" charset="2"/>
              <a:buChar char=""/>
            </a:pPr>
            <a:r>
              <a:rPr lang="en-GB" sz="1800" b="0" i="0" u="none" strike="noStrike" dirty="0">
                <a:solidFill>
                  <a:schemeClr val="accent1"/>
                </a:solidFill>
                <a:effectLst/>
                <a:latin typeface="Arial" panose="020B0604020202020204" pitchFamily="34" charset="0"/>
              </a:rPr>
              <a:t>Created a training and instructional resource, in audio-visual case study format. The resource is focused on identifying and tackling forms of institutional discrimination. Staff can access these resources to understand how they and colleagues should react to the scenarios, and to understand how the Trust will support them. You tube videos of the scenarios have been created, and can be accessed by all Trust staff.</a:t>
            </a:r>
            <a:r>
              <a:rPr lang="en-GB" dirty="0">
                <a:solidFill>
                  <a:schemeClr val="accent1"/>
                </a:solidFill>
              </a:rPr>
              <a:t> </a:t>
            </a:r>
            <a:r>
              <a:rPr lang="en-GB" dirty="0">
                <a:solidFill>
                  <a:schemeClr val="accent1"/>
                </a:solidFill>
                <a:hlinkClick r:id="rId2"/>
              </a:rPr>
              <a:t>https://youtu.be/zL8LuF649DQ</a:t>
            </a:r>
            <a:r>
              <a:rPr lang="en-GB" dirty="0">
                <a:solidFill>
                  <a:schemeClr val="accent1"/>
                </a:solidFill>
              </a:rPr>
              <a:t> </a:t>
            </a:r>
            <a:endParaRPr lang="en-GB" sz="1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498071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1000"/>
                                        <p:tgtEl>
                                          <p:spTgt spid="6">
                                            <p:txEl>
                                              <p:pRg st="2" end="2"/>
                                            </p:txEl>
                                          </p:spTgt>
                                        </p:tgtEl>
                                      </p:cBhvr>
                                    </p:animEffect>
                                    <p:anim calcmode="lin" valueType="num">
                                      <p:cBhvr>
                                        <p:cTn id="14"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1000"/>
                                        <p:tgtEl>
                                          <p:spTgt spid="6">
                                            <p:txEl>
                                              <p:pRg st="3" end="3"/>
                                            </p:txEl>
                                          </p:spTgt>
                                        </p:tgtEl>
                                      </p:cBhvr>
                                    </p:animEffect>
                                    <p:anim calcmode="lin" valueType="num">
                                      <p:cBhvr>
                                        <p:cTn id="2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6E9A02-F6AC-C64A-8059-5CE7E9EF0D22}"/>
              </a:ext>
            </a:extLst>
          </p:cNvPr>
          <p:cNvSpPr>
            <a:spLocks noGrp="1"/>
          </p:cNvSpPr>
          <p:nvPr>
            <p:ph type="body" sz="quarter" idx="11"/>
          </p:nvPr>
        </p:nvSpPr>
        <p:spPr>
          <a:xfrm>
            <a:off x="362130" y="1186873"/>
            <a:ext cx="9555024" cy="783097"/>
          </a:xfrm>
        </p:spPr>
        <p:txBody>
          <a:bodyPr/>
          <a:lstStyle/>
          <a:p>
            <a:r>
              <a:rPr lang="en-GB" dirty="0">
                <a:solidFill>
                  <a:srgbClr val="002060"/>
                </a:solidFill>
              </a:rPr>
              <a:t>Leadership</a:t>
            </a:r>
          </a:p>
          <a:p>
            <a:endParaRPr lang="en-US" dirty="0"/>
          </a:p>
        </p:txBody>
      </p:sp>
      <p:sp>
        <p:nvSpPr>
          <p:cNvPr id="3" name="Text Placeholder 2">
            <a:extLst>
              <a:ext uri="{FF2B5EF4-FFF2-40B4-BE49-F238E27FC236}">
                <a16:creationId xmlns:a16="http://schemas.microsoft.com/office/drawing/2014/main" id="{676DBD41-6F83-E145-B3BC-F2E081745C33}"/>
              </a:ext>
            </a:extLst>
          </p:cNvPr>
          <p:cNvSpPr>
            <a:spLocks noGrp="1"/>
          </p:cNvSpPr>
          <p:nvPr>
            <p:ph type="body" sz="quarter" idx="16"/>
          </p:nvPr>
        </p:nvSpPr>
        <p:spPr>
          <a:xfrm>
            <a:off x="362130" y="1840925"/>
            <a:ext cx="10712270" cy="486639"/>
          </a:xfrm>
        </p:spPr>
        <p:txBody>
          <a:bodyPr/>
          <a:lstStyle/>
          <a:p>
            <a:r>
              <a:rPr lang="en-GB" b="1" dirty="0">
                <a:solidFill>
                  <a:srgbClr val="0070C0"/>
                </a:solidFill>
              </a:rPr>
              <a:t>Developing leadership to drive inclusion and a fair culture</a:t>
            </a:r>
            <a:endParaRPr lang="en-GB" altLang="en-US" dirty="0">
              <a:solidFill>
                <a:srgbClr val="0070C0"/>
              </a:solidFill>
            </a:endParaRPr>
          </a:p>
          <a:p>
            <a:pPr marL="285750" lvl="0" indent="-285750" eaLnBrk="0" fontAlgn="base" hangingPunct="0">
              <a:lnSpc>
                <a:spcPct val="100000"/>
              </a:lnSpc>
              <a:spcBef>
                <a:spcPct val="0"/>
              </a:spcBef>
              <a:spcAft>
                <a:spcPct val="0"/>
              </a:spcAft>
              <a:buFont typeface="Arial" panose="020B0604020202020204" pitchFamily="34" charset="0"/>
              <a:buChar char="•"/>
            </a:pPr>
            <a:endParaRPr lang="en-GB" altLang="en-US" sz="1600" dirty="0">
              <a:solidFill>
                <a:schemeClr val="tx1"/>
              </a:solidFill>
              <a:ea typeface="Calibri" panose="020F0502020204030204" pitchFamily="34" charset="0"/>
            </a:endParaRPr>
          </a:p>
          <a:p>
            <a:pPr marL="285750" lvl="0" indent="-285750" eaLnBrk="0" fontAlgn="base" hangingPunct="0">
              <a:lnSpc>
                <a:spcPct val="100000"/>
              </a:lnSpc>
              <a:spcBef>
                <a:spcPct val="0"/>
              </a:spcBef>
              <a:spcAft>
                <a:spcPct val="0"/>
              </a:spcAft>
              <a:buFont typeface="Arial" panose="020B0604020202020204" pitchFamily="34" charset="0"/>
              <a:buChar char="•"/>
            </a:pPr>
            <a:endParaRPr lang="en-GB" altLang="en-US" sz="1600" dirty="0">
              <a:solidFill>
                <a:schemeClr val="tx1"/>
              </a:solidFill>
              <a:ea typeface="Calibri" panose="020F0502020204030204" pitchFamily="34" charset="0"/>
            </a:endParaRPr>
          </a:p>
          <a:p>
            <a:pPr eaLnBrk="0" fontAlgn="base" hangingPunct="0">
              <a:lnSpc>
                <a:spcPct val="100000"/>
              </a:lnSpc>
              <a:spcBef>
                <a:spcPct val="0"/>
              </a:spcBef>
              <a:spcAft>
                <a:spcPct val="0"/>
              </a:spcAft>
            </a:pPr>
            <a:r>
              <a:rPr lang="en-GB" altLang="en-US" sz="1600" dirty="0">
                <a:solidFill>
                  <a:srgbClr val="0070C0"/>
                </a:solidFill>
                <a:ea typeface="Arial" panose="020B0604020202020204" pitchFamily="34" charset="0"/>
              </a:rPr>
              <a:t>We will:</a:t>
            </a:r>
            <a:endParaRPr lang="en-GB" altLang="en-US" sz="1600" dirty="0">
              <a:solidFill>
                <a:schemeClr val="tx1"/>
              </a:solidFill>
            </a:endParaRPr>
          </a:p>
          <a:p>
            <a:pPr marL="285750" lvl="0" indent="-285750" eaLnBrk="0" fontAlgn="base" hangingPunct="0">
              <a:lnSpc>
                <a:spcPct val="100000"/>
              </a:lnSpc>
              <a:spcBef>
                <a:spcPct val="0"/>
              </a:spcBef>
              <a:spcAft>
                <a:spcPct val="0"/>
              </a:spcAft>
              <a:buFont typeface="Arial" panose="020B0604020202020204" pitchFamily="34" charset="0"/>
              <a:buChar char="•"/>
            </a:pPr>
            <a:endParaRPr lang="en-GB" altLang="en-US" sz="1600" dirty="0">
              <a:solidFill>
                <a:schemeClr val="tx1"/>
              </a:solidFill>
              <a:ea typeface="Calibri" panose="020F0502020204030204" pitchFamily="34" charset="0"/>
            </a:endParaRPr>
          </a:p>
          <a:p>
            <a:pPr marL="342900" lvl="0" indent="-342900" eaLnBrk="0" fontAlgn="base" hangingPunct="0">
              <a:lnSpc>
                <a:spcPct val="100000"/>
              </a:lnSpc>
              <a:spcBef>
                <a:spcPct val="0"/>
              </a:spcBef>
              <a:spcAft>
                <a:spcPct val="0"/>
              </a:spcAft>
              <a:buFont typeface="Arial" panose="020B0604020202020204" pitchFamily="34" charset="0"/>
              <a:buChar char="•"/>
            </a:pPr>
            <a:r>
              <a:rPr lang="en-GB" altLang="en-US" sz="1800" dirty="0">
                <a:solidFill>
                  <a:schemeClr val="accent1"/>
                </a:solidFill>
                <a:ea typeface="Calibri" panose="020F0502020204030204" pitchFamily="34" charset="0"/>
              </a:rPr>
              <a:t>Develop and empower EDI leadership allies,</a:t>
            </a:r>
          </a:p>
          <a:p>
            <a:pPr lvl="0" eaLnBrk="0" fontAlgn="base" hangingPunct="0">
              <a:lnSpc>
                <a:spcPct val="100000"/>
              </a:lnSpc>
              <a:spcBef>
                <a:spcPct val="0"/>
              </a:spcBef>
              <a:spcAft>
                <a:spcPct val="0"/>
              </a:spcAft>
            </a:pPr>
            <a:endParaRPr lang="en-GB" altLang="en-US" sz="1800" dirty="0">
              <a:solidFill>
                <a:schemeClr val="accent1"/>
              </a:solidFill>
            </a:endParaRPr>
          </a:p>
          <a:p>
            <a:pPr marL="342900" lvl="0" indent="-342900" eaLnBrk="0" fontAlgn="base" hangingPunct="0">
              <a:lnSpc>
                <a:spcPct val="100000"/>
              </a:lnSpc>
              <a:spcBef>
                <a:spcPct val="0"/>
              </a:spcBef>
              <a:spcAft>
                <a:spcPct val="0"/>
              </a:spcAft>
              <a:buFont typeface="Arial" panose="020B0604020202020204" pitchFamily="34" charset="0"/>
              <a:buChar char="•"/>
            </a:pPr>
            <a:r>
              <a:rPr lang="en-GB" altLang="en-US" sz="1800" dirty="0">
                <a:solidFill>
                  <a:schemeClr val="accent1"/>
                </a:solidFill>
                <a:ea typeface="Calibri" panose="020F0502020204030204" pitchFamily="34" charset="0"/>
              </a:rPr>
              <a:t>Prioritise actions that make a meaningful difference, </a:t>
            </a:r>
          </a:p>
          <a:p>
            <a:pPr lvl="0" eaLnBrk="0" fontAlgn="base" hangingPunct="0">
              <a:lnSpc>
                <a:spcPct val="100000"/>
              </a:lnSpc>
              <a:spcBef>
                <a:spcPct val="0"/>
              </a:spcBef>
              <a:spcAft>
                <a:spcPct val="0"/>
              </a:spcAft>
            </a:pPr>
            <a:endParaRPr lang="en-GB" altLang="en-US" sz="1800" dirty="0">
              <a:solidFill>
                <a:schemeClr val="accent1"/>
              </a:solidFill>
            </a:endParaRPr>
          </a:p>
          <a:p>
            <a:pPr marL="342900" lvl="0" indent="-342900" eaLnBrk="0" fontAlgn="base" hangingPunct="0">
              <a:lnSpc>
                <a:spcPct val="100000"/>
              </a:lnSpc>
              <a:spcBef>
                <a:spcPct val="0"/>
              </a:spcBef>
              <a:spcAft>
                <a:spcPct val="0"/>
              </a:spcAft>
              <a:buFont typeface="Arial" panose="020B0604020202020204" pitchFamily="34" charset="0"/>
              <a:buChar char="•"/>
            </a:pPr>
            <a:r>
              <a:rPr lang="en-GB" altLang="en-US" sz="1800" dirty="0">
                <a:solidFill>
                  <a:schemeClr val="accent1"/>
                </a:solidFill>
                <a:ea typeface="Calibri" panose="020F0502020204030204" pitchFamily="34" charset="0"/>
              </a:rPr>
              <a:t>Raise management awareness of EDI issues and facilitate training for managers to understand their EDI responsibilities.</a:t>
            </a:r>
          </a:p>
          <a:p>
            <a:pPr lvl="0" eaLnBrk="0" fontAlgn="base" hangingPunct="0">
              <a:lnSpc>
                <a:spcPct val="100000"/>
              </a:lnSpc>
              <a:spcBef>
                <a:spcPct val="0"/>
              </a:spcBef>
              <a:spcAft>
                <a:spcPct val="0"/>
              </a:spcAft>
            </a:pPr>
            <a:endParaRPr lang="en-GB" altLang="en-US" sz="1800" dirty="0">
              <a:solidFill>
                <a:schemeClr val="accent1"/>
              </a:solidFill>
              <a:ea typeface="Calibri" panose="020F0502020204030204" pitchFamily="34" charset="0"/>
            </a:endParaRPr>
          </a:p>
          <a:p>
            <a:pPr marL="342900" lvl="0" indent="-342900" eaLnBrk="0" fontAlgn="base" hangingPunct="0">
              <a:lnSpc>
                <a:spcPct val="100000"/>
              </a:lnSpc>
              <a:spcBef>
                <a:spcPct val="0"/>
              </a:spcBef>
              <a:spcAft>
                <a:spcPct val="0"/>
              </a:spcAft>
              <a:buFont typeface="Arial" panose="020B0604020202020204" pitchFamily="34" charset="0"/>
              <a:buChar char="•"/>
            </a:pPr>
            <a:r>
              <a:rPr lang="en-GB" sz="1800" dirty="0">
                <a:solidFill>
                  <a:schemeClr val="accent1"/>
                </a:solidFill>
              </a:rPr>
              <a:t>Undertake annual leadership EDI objective setting within annual appraisals or personal development plans</a:t>
            </a:r>
            <a:r>
              <a:rPr lang="en-GB" altLang="en-US" sz="1800" dirty="0">
                <a:solidFill>
                  <a:schemeClr val="accent1"/>
                </a:solidFill>
                <a:ea typeface="Calibri" panose="020F0502020204030204" pitchFamily="34" charset="0"/>
              </a:rPr>
              <a:t> </a:t>
            </a:r>
            <a:endParaRPr lang="en-GB" altLang="en-US" sz="1800" dirty="0">
              <a:solidFill>
                <a:schemeClr val="accent1"/>
              </a:solidFill>
            </a:endParaRPr>
          </a:p>
          <a:p>
            <a:pPr lvl="0" eaLnBrk="0" fontAlgn="base" hangingPunct="0">
              <a:lnSpc>
                <a:spcPct val="100000"/>
              </a:lnSpc>
              <a:spcBef>
                <a:spcPct val="0"/>
              </a:spcBef>
              <a:spcAft>
                <a:spcPct val="0"/>
              </a:spcAft>
            </a:pPr>
            <a:endParaRPr lang="en-GB" altLang="en-US" sz="1800" dirty="0">
              <a:solidFill>
                <a:schemeClr val="tx1"/>
              </a:solidFill>
            </a:endParaRPr>
          </a:p>
          <a:p>
            <a:endParaRPr lang="en-US" dirty="0"/>
          </a:p>
        </p:txBody>
      </p:sp>
    </p:spTree>
    <p:extLst>
      <p:ext uri="{BB962C8B-B14F-4D97-AF65-F5344CB8AC3E}">
        <p14:creationId xmlns:p14="http://schemas.microsoft.com/office/powerpoint/2010/main" val="196237238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8F0D671-A855-43C8-8CDE-6B7BA9495FC6}"/>
              </a:ext>
            </a:extLst>
          </p:cNvPr>
          <p:cNvSpPr>
            <a:spLocks noGrp="1"/>
          </p:cNvSpPr>
          <p:nvPr>
            <p:ph type="body" sz="quarter" idx="11"/>
          </p:nvPr>
        </p:nvSpPr>
        <p:spPr>
          <a:xfrm>
            <a:off x="353064" y="1282794"/>
            <a:ext cx="9555024" cy="783097"/>
          </a:xfrm>
        </p:spPr>
        <p:txBody>
          <a:bodyPr/>
          <a:lstStyle/>
          <a:p>
            <a:r>
              <a:rPr lang="en-GB" dirty="0">
                <a:solidFill>
                  <a:schemeClr val="accent1"/>
                </a:solidFill>
              </a:rPr>
              <a:t>In Practice:</a:t>
            </a:r>
          </a:p>
        </p:txBody>
      </p:sp>
      <p:sp>
        <p:nvSpPr>
          <p:cNvPr id="6" name="TextBox 5">
            <a:extLst>
              <a:ext uri="{FF2B5EF4-FFF2-40B4-BE49-F238E27FC236}">
                <a16:creationId xmlns:a16="http://schemas.microsoft.com/office/drawing/2014/main" id="{861F063E-867B-4C9F-B0A8-E0AE6EA36BE3}"/>
              </a:ext>
            </a:extLst>
          </p:cNvPr>
          <p:cNvSpPr txBox="1"/>
          <p:nvPr/>
        </p:nvSpPr>
        <p:spPr>
          <a:xfrm>
            <a:off x="353064" y="2475444"/>
            <a:ext cx="11419840" cy="2785378"/>
          </a:xfrm>
          <a:prstGeom prst="rect">
            <a:avLst/>
          </a:prstGeom>
          <a:noFill/>
        </p:spPr>
        <p:txBody>
          <a:bodyPr wrap="square">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Undertake annual leadership EDI objective setting within annual appraisals or personal development plans</a:t>
            </a:r>
          </a:p>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a:pPr>
            <a:endParaRPr kumimoji="0" lang="en-GB" sz="20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Introducing EDI reciprocal mentoring for leadership across the system. Examples from GWH: </a:t>
            </a:r>
            <a:r>
              <a:rPr kumimoji="0" lang="en-GB" sz="20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2"/>
              </a:rPr>
              <a:t>What worked well </a:t>
            </a:r>
            <a:r>
              <a:rPr kumimoji="0" lang="en-GB" sz="20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and </a:t>
            </a:r>
            <a:r>
              <a:rPr kumimoji="0" lang="en-GB" sz="20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hlinkClick r:id="rId3"/>
              </a:rPr>
              <a:t>What did I learn</a:t>
            </a:r>
            <a:r>
              <a:rPr kumimoji="0" lang="en-GB" sz="20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Best practice: EDI is considered of equal importance as operational and financial decision making</a:t>
            </a:r>
          </a:p>
        </p:txBody>
      </p:sp>
    </p:spTree>
    <p:extLst>
      <p:ext uri="{BB962C8B-B14F-4D97-AF65-F5344CB8AC3E}">
        <p14:creationId xmlns:p14="http://schemas.microsoft.com/office/powerpoint/2010/main" val="206000832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6">
                                            <p:txEl>
                                              <p:pRg st="0" end="0"/>
                                            </p:txEl>
                                          </p:spTgt>
                                        </p:tgtEl>
                                      </p:cBhvr>
                                    </p:animEffect>
                                    <p:animScale>
                                      <p:cBhvr>
                                        <p:cTn id="7" dur="250" autoRev="1" fill="hold"/>
                                        <p:tgtEl>
                                          <p:spTgt spid="6">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6">
                                            <p:txEl>
                                              <p:pRg st="2" end="2"/>
                                            </p:txEl>
                                          </p:spTgt>
                                        </p:tgtEl>
                                      </p:cBhvr>
                                    </p:animEffect>
                                    <p:animScale>
                                      <p:cBhvr>
                                        <p:cTn id="12" dur="250" autoRev="1" fill="hold"/>
                                        <p:tgtEl>
                                          <p:spTgt spid="6">
                                            <p:txEl>
                                              <p:pRg st="2" end="2"/>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6">
                                            <p:txEl>
                                              <p:pRg st="4" end="4"/>
                                            </p:txEl>
                                          </p:spTgt>
                                        </p:tgtEl>
                                      </p:cBhvr>
                                    </p:animEffect>
                                    <p:animScale>
                                      <p:cBhvr>
                                        <p:cTn id="17" dur="250" autoRev="1" fill="hold"/>
                                        <p:tgtEl>
                                          <p:spTgt spid="6">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6E9A02-F6AC-C64A-8059-5CE7E9EF0D22}"/>
              </a:ext>
            </a:extLst>
          </p:cNvPr>
          <p:cNvSpPr>
            <a:spLocks noGrp="1"/>
          </p:cNvSpPr>
          <p:nvPr>
            <p:ph type="body" sz="quarter" idx="11"/>
          </p:nvPr>
        </p:nvSpPr>
        <p:spPr>
          <a:xfrm>
            <a:off x="362130" y="1186873"/>
            <a:ext cx="9555024" cy="783097"/>
          </a:xfrm>
        </p:spPr>
        <p:txBody>
          <a:bodyPr/>
          <a:lstStyle/>
          <a:p>
            <a:r>
              <a:rPr lang="en-GB" dirty="0">
                <a:solidFill>
                  <a:srgbClr val="4BACC6"/>
                </a:solidFill>
              </a:rPr>
              <a:t>Attraction</a:t>
            </a:r>
          </a:p>
          <a:p>
            <a:endParaRPr lang="en-US" dirty="0"/>
          </a:p>
        </p:txBody>
      </p:sp>
      <p:sp>
        <p:nvSpPr>
          <p:cNvPr id="3" name="Text Placeholder 2">
            <a:extLst>
              <a:ext uri="{FF2B5EF4-FFF2-40B4-BE49-F238E27FC236}">
                <a16:creationId xmlns:a16="http://schemas.microsoft.com/office/drawing/2014/main" id="{676DBD41-6F83-E145-B3BC-F2E081745C33}"/>
              </a:ext>
            </a:extLst>
          </p:cNvPr>
          <p:cNvSpPr>
            <a:spLocks noGrp="1"/>
          </p:cNvSpPr>
          <p:nvPr>
            <p:ph type="body" sz="quarter" idx="16"/>
          </p:nvPr>
        </p:nvSpPr>
        <p:spPr>
          <a:xfrm>
            <a:off x="362130" y="1840925"/>
            <a:ext cx="10712270" cy="486639"/>
          </a:xfrm>
        </p:spPr>
        <p:txBody>
          <a:bodyPr/>
          <a:lstStyle/>
          <a:p>
            <a:pPr marL="285750" indent="-285750" eaLnBrk="0" fontAlgn="base" hangingPunct="0">
              <a:lnSpc>
                <a:spcPct val="100000"/>
              </a:lnSpc>
              <a:spcBef>
                <a:spcPct val="0"/>
              </a:spcBef>
              <a:spcAft>
                <a:spcPct val="0"/>
              </a:spcAft>
              <a:buFont typeface="Arial" panose="020B0604020202020204" pitchFamily="34" charset="0"/>
              <a:buChar char="•"/>
            </a:pPr>
            <a:r>
              <a:rPr lang="en-GB" b="1" dirty="0">
                <a:solidFill>
                  <a:srgbClr val="0070C0"/>
                </a:solidFill>
              </a:rPr>
              <a:t>Attract and retain a diverse workforce, investing in and developing our talent to embed diversity at the heart of our services</a:t>
            </a:r>
            <a:endParaRPr lang="en-GB" dirty="0">
              <a:solidFill>
                <a:srgbClr val="0070C0"/>
              </a:solidFill>
            </a:endParaRPr>
          </a:p>
          <a:p>
            <a:pPr marL="285750" lvl="0" indent="-285750" eaLnBrk="0" fontAlgn="base" hangingPunct="0">
              <a:lnSpc>
                <a:spcPct val="100000"/>
              </a:lnSpc>
              <a:spcBef>
                <a:spcPct val="0"/>
              </a:spcBef>
              <a:spcAft>
                <a:spcPct val="0"/>
              </a:spcAft>
              <a:buFont typeface="Arial" panose="020B0604020202020204" pitchFamily="34" charset="0"/>
              <a:buChar char="•"/>
            </a:pPr>
            <a:endParaRPr lang="en-GB" altLang="en-US" sz="1600" dirty="0">
              <a:solidFill>
                <a:schemeClr val="tx1"/>
              </a:solidFill>
              <a:ea typeface="Calibri" panose="020F0502020204030204" pitchFamily="34" charset="0"/>
            </a:endParaRPr>
          </a:p>
          <a:p>
            <a:pPr eaLnBrk="0" fontAlgn="base" hangingPunct="0">
              <a:lnSpc>
                <a:spcPct val="100000"/>
              </a:lnSpc>
              <a:spcBef>
                <a:spcPct val="0"/>
              </a:spcBef>
              <a:spcAft>
                <a:spcPct val="0"/>
              </a:spcAft>
            </a:pPr>
            <a:r>
              <a:rPr lang="en-GB" dirty="0">
                <a:solidFill>
                  <a:srgbClr val="0070C0"/>
                </a:solidFill>
              </a:rPr>
              <a:t>We will:</a:t>
            </a:r>
          </a:p>
          <a:p>
            <a:pPr lvl="0" eaLnBrk="0" fontAlgn="base" hangingPunct="0">
              <a:lnSpc>
                <a:spcPct val="100000"/>
              </a:lnSpc>
              <a:spcBef>
                <a:spcPct val="0"/>
              </a:spcBef>
              <a:spcAft>
                <a:spcPct val="0"/>
              </a:spcAft>
            </a:pPr>
            <a:endParaRPr lang="en-GB" altLang="en-US" sz="1600" dirty="0">
              <a:solidFill>
                <a:schemeClr val="tx1"/>
              </a:solidFill>
              <a:ea typeface="Calibri" panose="020F0502020204030204" pitchFamily="34" charset="0"/>
            </a:endParaRPr>
          </a:p>
          <a:p>
            <a:pPr marL="342900" lvl="0" indent="-342900">
              <a:buFont typeface="Arial" panose="020B0604020202020204" pitchFamily="34" charset="0"/>
              <a:buChar char="•"/>
            </a:pPr>
            <a:r>
              <a:rPr lang="en-GB" sz="1800" dirty="0">
                <a:solidFill>
                  <a:srgbClr val="0070C0"/>
                </a:solidFill>
              </a:rPr>
              <a:t>Attract and retain a diverse workforce,</a:t>
            </a:r>
          </a:p>
          <a:p>
            <a:endParaRPr lang="en-GB" sz="1800" dirty="0">
              <a:solidFill>
                <a:srgbClr val="0070C0"/>
              </a:solidFill>
            </a:endParaRPr>
          </a:p>
          <a:p>
            <a:pPr marL="342900" lvl="0" indent="-342900">
              <a:buFont typeface="Arial" panose="020B0604020202020204" pitchFamily="34" charset="0"/>
              <a:buChar char="•"/>
            </a:pPr>
            <a:r>
              <a:rPr lang="en-GB" sz="1800" dirty="0">
                <a:solidFill>
                  <a:srgbClr val="0070C0"/>
                </a:solidFill>
              </a:rPr>
              <a:t>Ensure that everyone is treated honestly with dignity and respect, </a:t>
            </a:r>
          </a:p>
          <a:p>
            <a:endParaRPr lang="en-GB" sz="1800" dirty="0">
              <a:solidFill>
                <a:srgbClr val="0070C0"/>
              </a:solidFill>
            </a:endParaRPr>
          </a:p>
          <a:p>
            <a:pPr marL="342900" lvl="0" indent="-342900">
              <a:buFont typeface="Arial" panose="020B0604020202020204" pitchFamily="34" charset="0"/>
              <a:buChar char="•"/>
            </a:pPr>
            <a:r>
              <a:rPr lang="en-GB" sz="1800" dirty="0">
                <a:solidFill>
                  <a:srgbClr val="0070C0"/>
                </a:solidFill>
              </a:rPr>
              <a:t>Ensure that our workforce is productive, feels valued, is able to contribute their best, fulfil their full potential.</a:t>
            </a:r>
          </a:p>
          <a:p>
            <a:endParaRPr lang="en-GB" sz="1800" dirty="0">
              <a:solidFill>
                <a:srgbClr val="0070C0"/>
              </a:solidFill>
            </a:endParaRPr>
          </a:p>
          <a:p>
            <a:pPr marL="342900" lvl="0" indent="-342900">
              <a:buFont typeface="Arial" panose="020B0604020202020204" pitchFamily="34" charset="0"/>
              <a:buChar char="•"/>
            </a:pPr>
            <a:r>
              <a:rPr lang="en-GB" sz="1800" dirty="0">
                <a:solidFill>
                  <a:srgbClr val="0070C0"/>
                </a:solidFill>
              </a:rPr>
              <a:t>Create a fair and inclusive organisation culture through engagement with internal and external stakeholders. </a:t>
            </a:r>
          </a:p>
          <a:p>
            <a:pPr lvl="0" eaLnBrk="0" fontAlgn="base" hangingPunct="0">
              <a:lnSpc>
                <a:spcPct val="100000"/>
              </a:lnSpc>
              <a:spcBef>
                <a:spcPct val="0"/>
              </a:spcBef>
              <a:spcAft>
                <a:spcPct val="0"/>
              </a:spcAft>
            </a:pPr>
            <a:endParaRPr lang="en-GB" altLang="en-US" sz="1800" dirty="0">
              <a:solidFill>
                <a:schemeClr val="tx1"/>
              </a:solidFill>
            </a:endParaRPr>
          </a:p>
          <a:p>
            <a:endParaRPr lang="en-US" dirty="0"/>
          </a:p>
        </p:txBody>
      </p:sp>
    </p:spTree>
    <p:extLst>
      <p:ext uri="{BB962C8B-B14F-4D97-AF65-F5344CB8AC3E}">
        <p14:creationId xmlns:p14="http://schemas.microsoft.com/office/powerpoint/2010/main" val="405945906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8F0D671-A855-43C8-8CDE-6B7BA9495FC6}"/>
              </a:ext>
            </a:extLst>
          </p:cNvPr>
          <p:cNvSpPr>
            <a:spLocks noGrp="1"/>
          </p:cNvSpPr>
          <p:nvPr>
            <p:ph type="body" sz="quarter" idx="11"/>
          </p:nvPr>
        </p:nvSpPr>
        <p:spPr>
          <a:xfrm>
            <a:off x="353064" y="1282794"/>
            <a:ext cx="9555024" cy="783097"/>
          </a:xfrm>
        </p:spPr>
        <p:txBody>
          <a:bodyPr/>
          <a:lstStyle/>
          <a:p>
            <a:r>
              <a:rPr lang="en-GB" dirty="0">
                <a:solidFill>
                  <a:schemeClr val="accent1"/>
                </a:solidFill>
              </a:rPr>
              <a:t>In Practice:</a:t>
            </a:r>
          </a:p>
        </p:txBody>
      </p:sp>
      <p:sp>
        <p:nvSpPr>
          <p:cNvPr id="6" name="TextBox 5">
            <a:extLst>
              <a:ext uri="{FF2B5EF4-FFF2-40B4-BE49-F238E27FC236}">
                <a16:creationId xmlns:a16="http://schemas.microsoft.com/office/drawing/2014/main" id="{9C9A7189-0063-4238-A31D-8AE2B0380CEA}"/>
              </a:ext>
            </a:extLst>
          </p:cNvPr>
          <p:cNvSpPr txBox="1"/>
          <p:nvPr/>
        </p:nvSpPr>
        <p:spPr>
          <a:xfrm>
            <a:off x="353064" y="2432040"/>
            <a:ext cx="11765280" cy="2031325"/>
          </a:xfrm>
          <a:prstGeom prst="rect">
            <a:avLst/>
          </a:prstGeom>
          <a:noFill/>
        </p:spPr>
        <p:txBody>
          <a:bodyPr wrap="square">
            <a:spAutoFit/>
          </a:bodyPr>
          <a:lstStyle/>
          <a:p>
            <a:pPr marL="342900" lvl="0" indent="-342900">
              <a:buFont typeface="Arial" panose="020B0604020202020204" pitchFamily="34" charset="0"/>
              <a:buChar char="•"/>
            </a:pPr>
            <a:r>
              <a:rPr lang="en-GB" dirty="0">
                <a:solidFill>
                  <a:srgbClr val="0070C0"/>
                </a:solidFill>
              </a:rPr>
              <a:t>Creating a framework for identifying emerging talent within the system, or developing positive action development programmes for under-represented groups in the workforce.</a:t>
            </a:r>
          </a:p>
          <a:p>
            <a:pPr lvl="0"/>
            <a:endParaRPr lang="en-GB" dirty="0">
              <a:solidFill>
                <a:srgbClr val="0070C0"/>
              </a:solidFill>
            </a:endParaRPr>
          </a:p>
          <a:p>
            <a:pPr marL="342900" indent="-342900">
              <a:buFont typeface="Arial" panose="020B0604020202020204" pitchFamily="34" charset="0"/>
              <a:buChar char="•"/>
            </a:pPr>
            <a:r>
              <a:rPr lang="en-GB" dirty="0">
                <a:solidFill>
                  <a:srgbClr val="0070C0"/>
                </a:solidFill>
              </a:rPr>
              <a:t>Best practice: candidates are told from the offset that adjustments will be made for them if needed, they are proactively advertised. Job descriptions and adverts avoid jargon and barriers to entry such as essential but narrowly defined experience/qualifications. Values and expectations of culture are set at the beginning, during recruitment (i.e. value based recruitment) and induction</a:t>
            </a:r>
          </a:p>
        </p:txBody>
      </p:sp>
    </p:spTree>
    <p:extLst>
      <p:ext uri="{BB962C8B-B14F-4D97-AF65-F5344CB8AC3E}">
        <p14:creationId xmlns:p14="http://schemas.microsoft.com/office/powerpoint/2010/main" val="44896500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6">
                                            <p:txEl>
                                              <p:pRg st="0" end="0"/>
                                            </p:txEl>
                                          </p:spTgt>
                                        </p:tgtEl>
                                      </p:cBhvr>
                                    </p:animEffect>
                                    <p:animScale>
                                      <p:cBhvr>
                                        <p:cTn id="7" dur="250" autoRev="1" fill="hold"/>
                                        <p:tgtEl>
                                          <p:spTgt spid="6">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6">
                                            <p:txEl>
                                              <p:pRg st="2" end="2"/>
                                            </p:txEl>
                                          </p:spTgt>
                                        </p:tgtEl>
                                      </p:cBhvr>
                                    </p:animEffect>
                                    <p:animScale>
                                      <p:cBhvr>
                                        <p:cTn id="12" dur="250" autoRev="1" fill="hold"/>
                                        <p:tgtEl>
                                          <p:spTgt spid="6">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Cover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ESSW_Partnership_PP_Templates_300321_V5" id="{E9909C8B-B4C9-494A-8346-C8D99C69E08A}" vid="{27F74296-80A8-4643-9C96-869C225CDDD2}"/>
    </a:ext>
  </a:extLst>
</a:theme>
</file>

<file path=ppt/theme/theme10.xml><?xml version="1.0" encoding="utf-8"?>
<a:theme xmlns:a="http://schemas.openxmlformats.org/drawingml/2006/main" name="3_Coloured Footer Bar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ESSW_Partnership_PP_Templates_300321_V5" id="{E9909C8B-B4C9-494A-8346-C8D99C69E08A}" vid="{9427838F-C2C2-1844-A5A0-B1766E9EC5AA}"/>
    </a:ext>
  </a:extLst>
</a:theme>
</file>

<file path=ppt/theme/theme11.xml><?xml version="1.0" encoding="utf-8"?>
<a:theme xmlns:a="http://schemas.openxmlformats.org/drawingml/2006/main" name="4_Text Left and Angled Block Colou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ESSW_Partnership_PP_Templates_300321_V5" id="{E9909C8B-B4C9-494A-8346-C8D99C69E08A}" vid="{210FC15E-BB59-DE4A-B85F-1C373FD45113}"/>
    </a:ext>
  </a:extLst>
</a:theme>
</file>

<file path=ppt/theme/theme12.xml><?xml version="1.0" encoding="utf-8"?>
<a:theme xmlns:a="http://schemas.openxmlformats.org/drawingml/2006/main" name="4_Coloured Footer Bar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ESSW_Partnership_PP_Templates_300321_V5" id="{E9909C8B-B4C9-494A-8346-C8D99C69E08A}" vid="{9427838F-C2C2-1844-A5A0-B1766E9EC5AA}"/>
    </a:ext>
  </a:extLst>
</a:theme>
</file>

<file path=ppt/theme/theme2.xml><?xml version="1.0" encoding="utf-8"?>
<a:theme xmlns:a="http://schemas.openxmlformats.org/drawingml/2006/main" name="Text and Imag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ESSW_Partnership_PP_Templates_300321_V5" id="{E9909C8B-B4C9-494A-8346-C8D99C69E08A}" vid="{41D2B870-2C94-3E41-AAB5-4FA85983BFE6}"/>
    </a:ext>
  </a:extLst>
</a:theme>
</file>

<file path=ppt/theme/theme3.xml><?xml version="1.0" encoding="utf-8"?>
<a:theme xmlns:a="http://schemas.openxmlformats.org/drawingml/2006/main" name="Text Left and Angled Block Colou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ESSW_Partnership_PP_Templates_300321_V5" id="{E9909C8B-B4C9-494A-8346-C8D99C69E08A}" vid="{210FC15E-BB59-DE4A-B85F-1C373FD45113}"/>
    </a:ext>
  </a:extLst>
</a:theme>
</file>

<file path=ppt/theme/theme4.xml><?xml version="1.0" encoding="utf-8"?>
<a:theme xmlns:a="http://schemas.openxmlformats.org/drawingml/2006/main" name="Coloured Footer Bar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ESSW_Partnership_PP_Templates_300321_V5" id="{E9909C8B-B4C9-494A-8346-C8D99C69E08A}" vid="{9427838F-C2C2-1844-A5A0-B1766E9EC5AA}"/>
    </a:ext>
  </a:extLst>
</a:theme>
</file>

<file path=ppt/theme/theme5.xml><?xml version="1.0" encoding="utf-8"?>
<a:theme xmlns:a="http://schemas.openxmlformats.org/drawingml/2006/main" name="1_Text Left and Angled Block Colou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ESSW_Partnership_PP_Templates_300321_V5" id="{E9909C8B-B4C9-494A-8346-C8D99C69E08A}" vid="{210FC15E-BB59-DE4A-B85F-1C373FD45113}"/>
    </a:ext>
  </a:extLst>
</a:theme>
</file>

<file path=ppt/theme/theme6.xml><?xml version="1.0" encoding="utf-8"?>
<a:theme xmlns:a="http://schemas.openxmlformats.org/drawingml/2006/main" name="1_Coloured Footer Bar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ESSW_Partnership_PP_Templates_300321_V5" id="{E9909C8B-B4C9-494A-8346-C8D99C69E08A}" vid="{9427838F-C2C2-1844-A5A0-B1766E9EC5AA}"/>
    </a:ext>
  </a:extLst>
</a:theme>
</file>

<file path=ppt/theme/theme7.xml><?xml version="1.0" encoding="utf-8"?>
<a:theme xmlns:a="http://schemas.openxmlformats.org/drawingml/2006/main" name="2_Text Left and Angled Block Colou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ESSW_Partnership_PP_Templates_300321_V5" id="{E9909C8B-B4C9-494A-8346-C8D99C69E08A}" vid="{210FC15E-BB59-DE4A-B85F-1C373FD45113}"/>
    </a:ext>
  </a:extLst>
</a:theme>
</file>

<file path=ppt/theme/theme8.xml><?xml version="1.0" encoding="utf-8"?>
<a:theme xmlns:a="http://schemas.openxmlformats.org/drawingml/2006/main" name="2_Coloured Footer Bar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ESSW_Partnership_PP_Templates_300321_V5" id="{E9909C8B-B4C9-494A-8346-C8D99C69E08A}" vid="{9427838F-C2C2-1844-A5A0-B1766E9EC5AA}"/>
    </a:ext>
  </a:extLst>
</a:theme>
</file>

<file path=ppt/theme/theme9.xml><?xml version="1.0" encoding="utf-8"?>
<a:theme xmlns:a="http://schemas.openxmlformats.org/drawingml/2006/main" name="3_Text Left and Angled Block Colou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NESSW_Partnership_PP_Templates_300321_V5" id="{E9909C8B-B4C9-494A-8346-C8D99C69E08A}" vid="{210FC15E-BB59-DE4A-B85F-1C373FD45113}"/>
    </a:ext>
  </a:extLst>
</a:theme>
</file>

<file path=docProps/app.xml><?xml version="1.0" encoding="utf-8"?>
<Properties xmlns="http://schemas.openxmlformats.org/officeDocument/2006/extended-properties" xmlns:vt="http://schemas.openxmlformats.org/officeDocument/2006/docPropsVTypes">
  <Template>Cover Slide</Template>
  <TotalTime>529</TotalTime>
  <Words>799</Words>
  <Application>Microsoft Office PowerPoint</Application>
  <PresentationFormat>Widescreen</PresentationFormat>
  <Paragraphs>73</Paragraphs>
  <Slides>9</Slides>
  <Notes>0</Notes>
  <HiddenSlides>0</HiddenSlides>
  <MMClips>0</MMClips>
  <ScaleCrop>false</ScaleCrop>
  <HeadingPairs>
    <vt:vector size="6" baseType="variant">
      <vt:variant>
        <vt:lpstr>Fonts Used</vt:lpstr>
      </vt:variant>
      <vt:variant>
        <vt:i4>3</vt:i4>
      </vt:variant>
      <vt:variant>
        <vt:lpstr>Theme</vt:lpstr>
      </vt:variant>
      <vt:variant>
        <vt:i4>12</vt:i4>
      </vt:variant>
      <vt:variant>
        <vt:lpstr>Slide Titles</vt:lpstr>
      </vt:variant>
      <vt:variant>
        <vt:i4>9</vt:i4>
      </vt:variant>
    </vt:vector>
  </HeadingPairs>
  <TitlesOfParts>
    <vt:vector size="24" baseType="lpstr">
      <vt:lpstr>Arial</vt:lpstr>
      <vt:lpstr>Calibri</vt:lpstr>
      <vt:lpstr>Symbol</vt:lpstr>
      <vt:lpstr>Cover Slide</vt:lpstr>
      <vt:lpstr>Text and Image</vt:lpstr>
      <vt:lpstr>Text Left and Angled Block Colour</vt:lpstr>
      <vt:lpstr>Coloured Footer Bar 1</vt:lpstr>
      <vt:lpstr>1_Text Left and Angled Block Colour</vt:lpstr>
      <vt:lpstr>1_Coloured Footer Bar 1</vt:lpstr>
      <vt:lpstr>2_Text Left and Angled Block Colour</vt:lpstr>
      <vt:lpstr>2_Coloured Footer Bar 1</vt:lpstr>
      <vt:lpstr>3_Text Left and Angled Block Colour</vt:lpstr>
      <vt:lpstr>3_Coloured Footer Bar 1</vt:lpstr>
      <vt:lpstr>4_Text Left and Angled Block Colour</vt:lpstr>
      <vt:lpstr>4_Coloured Footer Bar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Solomon</dc:creator>
  <cp:lastModifiedBy>WILLIAMS, Gayle (WILTSHIRE HEALTH &amp; CARE)</cp:lastModifiedBy>
  <cp:revision>32</cp:revision>
  <dcterms:created xsi:type="dcterms:W3CDTF">2022-02-03T09:40:11Z</dcterms:created>
  <dcterms:modified xsi:type="dcterms:W3CDTF">2022-10-17T11:44:41Z</dcterms:modified>
</cp:coreProperties>
</file>