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theme/theme9.xml" ContentType="application/vnd.openxmlformats-officedocument.theme+xml"/>
  <Override PartName="/ppt/slideLayouts/slideLayout15.xml" ContentType="application/vnd.openxmlformats-officedocument.presentationml.slideLayout+xml"/>
  <Override PartName="/ppt/theme/theme10.xml" ContentType="application/vnd.openxmlformats-officedocument.theme+xml"/>
  <Override PartName="/ppt/slideLayouts/slideLayout16.xml" ContentType="application/vnd.openxmlformats-officedocument.presentationml.slideLayout+xml"/>
  <Override PartName="/ppt/theme/theme11.xml" ContentType="application/vnd.openxmlformats-officedocument.theme+xml"/>
  <Override PartName="/ppt/slideLayouts/slideLayout1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 id="2147483652" r:id="rId3"/>
    <p:sldMasterId id="2147483659" r:id="rId4"/>
    <p:sldMasterId id="2147483672" r:id="rId5"/>
    <p:sldMasterId id="2147483688" r:id="rId6"/>
    <p:sldMasterId id="2147483674" r:id="rId7"/>
    <p:sldMasterId id="2147483690" r:id="rId8"/>
    <p:sldMasterId id="2147483676" r:id="rId9"/>
    <p:sldMasterId id="2147483692" r:id="rId10"/>
    <p:sldMasterId id="2147483678" r:id="rId11"/>
    <p:sldMasterId id="2147483694" r:id="rId12"/>
  </p:sldMasterIdLst>
  <p:notesMasterIdLst>
    <p:notesMasterId r:id="rId25"/>
  </p:notesMasterIdLst>
  <p:sldIdLst>
    <p:sldId id="281" r:id="rId13"/>
    <p:sldId id="257" r:id="rId14"/>
    <p:sldId id="258" r:id="rId15"/>
    <p:sldId id="266" r:id="rId16"/>
    <p:sldId id="282" r:id="rId17"/>
    <p:sldId id="268" r:id="rId18"/>
    <p:sldId id="267" r:id="rId19"/>
    <p:sldId id="283" r:id="rId20"/>
    <p:sldId id="284" r:id="rId21"/>
    <p:sldId id="285" r:id="rId22"/>
    <p:sldId id="263" r:id="rId23"/>
    <p:sldId id="26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A0"/>
    <a:srgbClr val="283A96"/>
    <a:srgbClr val="E28C05"/>
    <a:srgbClr val="009E49"/>
    <a:srgbClr val="BE007A"/>
    <a:srgbClr val="343433"/>
    <a:srgbClr val="AC156C"/>
    <a:srgbClr val="333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83"/>
    <p:restoredTop sz="94694"/>
  </p:normalViewPr>
  <p:slideViewPr>
    <p:cSldViewPr snapToGrid="0" snapToObjects="1" showGuides="1">
      <p:cViewPr varScale="1">
        <p:scale>
          <a:sx n="56" d="100"/>
          <a:sy n="56" d="100"/>
        </p:scale>
        <p:origin x="172" y="5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1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47-4030-9BD0-BA32B2256A6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347-4030-9BD0-BA32B2256A6C}"/>
              </c:ext>
            </c:extLst>
          </c:dPt>
          <c:cat>
            <c:strRef>
              <c:f>Sheet1!$A$2:$A$3</c:f>
              <c:strCache>
                <c:ptCount val="2"/>
                <c:pt idx="0">
                  <c:v>1st Qtr</c:v>
                </c:pt>
                <c:pt idx="1">
                  <c:v>2nd Qtr</c:v>
                </c:pt>
              </c:strCache>
            </c:strRef>
          </c:cat>
          <c:val>
            <c:numRef>
              <c:f>Sheet1!$B$2:$B$3</c:f>
              <c:numCache>
                <c:formatCode>General</c:formatCode>
                <c:ptCount val="2"/>
                <c:pt idx="0">
                  <c:v>2</c:v>
                </c:pt>
                <c:pt idx="1">
                  <c:v>8</c:v>
                </c:pt>
              </c:numCache>
            </c:numRef>
          </c:val>
          <c:extLst>
            <c:ext xmlns:c16="http://schemas.microsoft.com/office/drawing/2014/chart" uri="{C3380CC4-5D6E-409C-BE32-E72D297353CC}">
              <c16:uniqueId val="{00000000-2F64-4770-86E8-80392C28998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BA8FA9-B7E1-4544-831B-27C0D210267F}"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9446FE92-47D1-4134-AC30-98D9525286A9}">
      <dgm:prSet phldrT="[Text]"/>
      <dgm:spPr/>
      <dgm:t>
        <a:bodyPr/>
        <a:lstStyle/>
        <a:p>
          <a:r>
            <a:rPr lang="en-GB" dirty="0"/>
            <a:t>Health Protection</a:t>
          </a:r>
        </a:p>
      </dgm:t>
    </dgm:pt>
    <dgm:pt modelId="{C2CBB1D6-73E7-43B3-BD77-FAD822ADC73D}" type="parTrans" cxnId="{501B3F9D-4642-4916-AEBA-4A75995AB215}">
      <dgm:prSet/>
      <dgm:spPr/>
      <dgm:t>
        <a:bodyPr/>
        <a:lstStyle/>
        <a:p>
          <a:endParaRPr lang="en-GB"/>
        </a:p>
      </dgm:t>
    </dgm:pt>
    <dgm:pt modelId="{E100653A-4AA6-4262-A434-09CA0C6E3A17}" type="sibTrans" cxnId="{501B3F9D-4642-4916-AEBA-4A75995AB215}">
      <dgm:prSet/>
      <dgm:spPr/>
      <dgm:t>
        <a:bodyPr/>
        <a:lstStyle/>
        <a:p>
          <a:endParaRPr lang="en-GB"/>
        </a:p>
      </dgm:t>
    </dgm:pt>
    <dgm:pt modelId="{68259327-22AE-4628-B28A-63EC133BA25A}">
      <dgm:prSet phldrT="[Text]"/>
      <dgm:spPr/>
      <dgm:t>
        <a:bodyPr/>
        <a:lstStyle/>
        <a:p>
          <a:r>
            <a:rPr lang="en-GB" dirty="0"/>
            <a:t>Health Improvement</a:t>
          </a:r>
        </a:p>
      </dgm:t>
    </dgm:pt>
    <dgm:pt modelId="{DD72E780-C4F5-4415-9673-6993737F0713}" type="parTrans" cxnId="{5CF3C938-EBB1-4443-8B51-26C02CABC8BD}">
      <dgm:prSet/>
      <dgm:spPr/>
      <dgm:t>
        <a:bodyPr/>
        <a:lstStyle/>
        <a:p>
          <a:endParaRPr lang="en-GB"/>
        </a:p>
      </dgm:t>
    </dgm:pt>
    <dgm:pt modelId="{D7842F2C-08C6-4594-89FC-89336E07FDDD}" type="sibTrans" cxnId="{5CF3C938-EBB1-4443-8B51-26C02CABC8BD}">
      <dgm:prSet/>
      <dgm:spPr/>
      <dgm:t>
        <a:bodyPr/>
        <a:lstStyle/>
        <a:p>
          <a:endParaRPr lang="en-GB"/>
        </a:p>
      </dgm:t>
    </dgm:pt>
    <dgm:pt modelId="{A6CA51A1-E335-4CA2-8CAB-F9F0CF387EBC}">
      <dgm:prSet phldrT="[Text]"/>
      <dgm:spPr/>
      <dgm:t>
        <a:bodyPr/>
        <a:lstStyle/>
        <a:p>
          <a:r>
            <a:rPr lang="en-GB" dirty="0"/>
            <a:t>Health Intelligence</a:t>
          </a:r>
        </a:p>
      </dgm:t>
    </dgm:pt>
    <dgm:pt modelId="{61000BF0-B591-4A27-A7AC-504081C711F3}" type="parTrans" cxnId="{67F1A9A5-7994-42FC-BCB0-C0207AED4E39}">
      <dgm:prSet/>
      <dgm:spPr/>
      <dgm:t>
        <a:bodyPr/>
        <a:lstStyle/>
        <a:p>
          <a:endParaRPr lang="en-GB"/>
        </a:p>
      </dgm:t>
    </dgm:pt>
    <dgm:pt modelId="{F2B0F263-3399-48AB-81B5-38557339D3EB}" type="sibTrans" cxnId="{67F1A9A5-7994-42FC-BCB0-C0207AED4E39}">
      <dgm:prSet/>
      <dgm:spPr/>
      <dgm:t>
        <a:bodyPr/>
        <a:lstStyle/>
        <a:p>
          <a:endParaRPr lang="en-GB"/>
        </a:p>
      </dgm:t>
    </dgm:pt>
    <dgm:pt modelId="{0137EF72-128C-450D-A491-B42E09F83B09}">
      <dgm:prSet phldrT="[Text]"/>
      <dgm:spPr/>
      <dgm:t>
        <a:bodyPr/>
        <a:lstStyle/>
        <a:p>
          <a:r>
            <a:rPr lang="en-GB" dirty="0"/>
            <a:t>Healthcare Public Health</a:t>
          </a:r>
        </a:p>
      </dgm:t>
    </dgm:pt>
    <dgm:pt modelId="{E3E44F09-023F-408F-A0C1-6BA16E1E5CE8}" type="parTrans" cxnId="{47555752-5A3E-480F-95DA-3EBBC8EC3BA2}">
      <dgm:prSet/>
      <dgm:spPr/>
      <dgm:t>
        <a:bodyPr/>
        <a:lstStyle/>
        <a:p>
          <a:endParaRPr lang="en-GB"/>
        </a:p>
      </dgm:t>
    </dgm:pt>
    <dgm:pt modelId="{79DCF65E-7921-4407-8DC3-553EC9635752}" type="sibTrans" cxnId="{47555752-5A3E-480F-95DA-3EBBC8EC3BA2}">
      <dgm:prSet/>
      <dgm:spPr/>
      <dgm:t>
        <a:bodyPr/>
        <a:lstStyle/>
        <a:p>
          <a:endParaRPr lang="en-GB"/>
        </a:p>
      </dgm:t>
    </dgm:pt>
    <dgm:pt modelId="{1B364116-737B-4911-A04E-B3697D502CC0}" type="pres">
      <dgm:prSet presAssocID="{07BA8FA9-B7E1-4544-831B-27C0D210267F}" presName="Name0" presStyleCnt="0">
        <dgm:presLayoutVars>
          <dgm:chMax val="7"/>
          <dgm:chPref val="7"/>
          <dgm:dir/>
        </dgm:presLayoutVars>
      </dgm:prSet>
      <dgm:spPr/>
    </dgm:pt>
    <dgm:pt modelId="{6BEA5E84-1016-4034-A7CE-A3C678CF280B}" type="pres">
      <dgm:prSet presAssocID="{07BA8FA9-B7E1-4544-831B-27C0D210267F}" presName="Name1" presStyleCnt="0"/>
      <dgm:spPr/>
    </dgm:pt>
    <dgm:pt modelId="{62EA742B-390E-49FE-A54D-F4487FE04E84}" type="pres">
      <dgm:prSet presAssocID="{07BA8FA9-B7E1-4544-831B-27C0D210267F}" presName="cycle" presStyleCnt="0"/>
      <dgm:spPr/>
    </dgm:pt>
    <dgm:pt modelId="{D0ED5D56-1437-4BF9-A49B-442EDCCF3A59}" type="pres">
      <dgm:prSet presAssocID="{07BA8FA9-B7E1-4544-831B-27C0D210267F}" presName="srcNode" presStyleLbl="node1" presStyleIdx="0" presStyleCnt="4"/>
      <dgm:spPr/>
    </dgm:pt>
    <dgm:pt modelId="{7F610735-9208-43BA-8EEB-95894F85DB37}" type="pres">
      <dgm:prSet presAssocID="{07BA8FA9-B7E1-4544-831B-27C0D210267F}" presName="conn" presStyleLbl="parChTrans1D2" presStyleIdx="0" presStyleCnt="1"/>
      <dgm:spPr/>
    </dgm:pt>
    <dgm:pt modelId="{6C6100D1-9B2B-4085-9210-6835DDF84B1C}" type="pres">
      <dgm:prSet presAssocID="{07BA8FA9-B7E1-4544-831B-27C0D210267F}" presName="extraNode" presStyleLbl="node1" presStyleIdx="0" presStyleCnt="4"/>
      <dgm:spPr/>
    </dgm:pt>
    <dgm:pt modelId="{F05436A7-6B5B-4EA0-8A63-63D7B1986D22}" type="pres">
      <dgm:prSet presAssocID="{07BA8FA9-B7E1-4544-831B-27C0D210267F}" presName="dstNode" presStyleLbl="node1" presStyleIdx="0" presStyleCnt="4"/>
      <dgm:spPr/>
    </dgm:pt>
    <dgm:pt modelId="{90290890-3558-4AC9-892F-977538A47286}" type="pres">
      <dgm:prSet presAssocID="{9446FE92-47D1-4134-AC30-98D9525286A9}" presName="text_1" presStyleLbl="node1" presStyleIdx="0" presStyleCnt="4">
        <dgm:presLayoutVars>
          <dgm:bulletEnabled val="1"/>
        </dgm:presLayoutVars>
      </dgm:prSet>
      <dgm:spPr/>
    </dgm:pt>
    <dgm:pt modelId="{8194482F-6E8D-483B-BB21-7F44E287B957}" type="pres">
      <dgm:prSet presAssocID="{9446FE92-47D1-4134-AC30-98D9525286A9}" presName="accent_1" presStyleCnt="0"/>
      <dgm:spPr/>
    </dgm:pt>
    <dgm:pt modelId="{AA8D2F8B-C179-431E-A1A8-E1644895AAE4}" type="pres">
      <dgm:prSet presAssocID="{9446FE92-47D1-4134-AC30-98D9525286A9}" presName="accentRepeatNode" presStyleLbl="solidFgAcc1" presStyleIdx="0" presStyleCnt="4"/>
      <dgm:spPr/>
    </dgm:pt>
    <dgm:pt modelId="{3EA4A0B7-AF8A-4212-83D6-7C5C60C14D09}" type="pres">
      <dgm:prSet presAssocID="{68259327-22AE-4628-B28A-63EC133BA25A}" presName="text_2" presStyleLbl="node1" presStyleIdx="1" presStyleCnt="4">
        <dgm:presLayoutVars>
          <dgm:bulletEnabled val="1"/>
        </dgm:presLayoutVars>
      </dgm:prSet>
      <dgm:spPr/>
    </dgm:pt>
    <dgm:pt modelId="{01C4098C-7103-4526-A20F-3F85831DEA1D}" type="pres">
      <dgm:prSet presAssocID="{68259327-22AE-4628-B28A-63EC133BA25A}" presName="accent_2" presStyleCnt="0"/>
      <dgm:spPr/>
    </dgm:pt>
    <dgm:pt modelId="{22576810-B9CC-4F43-A36F-69589EFC710C}" type="pres">
      <dgm:prSet presAssocID="{68259327-22AE-4628-B28A-63EC133BA25A}" presName="accentRepeatNode" presStyleLbl="solidFgAcc1" presStyleIdx="1" presStyleCnt="4"/>
      <dgm:spPr/>
    </dgm:pt>
    <dgm:pt modelId="{D775AE89-CC46-4890-8E08-888A32A6851E}" type="pres">
      <dgm:prSet presAssocID="{A6CA51A1-E335-4CA2-8CAB-F9F0CF387EBC}" presName="text_3" presStyleLbl="node1" presStyleIdx="2" presStyleCnt="4">
        <dgm:presLayoutVars>
          <dgm:bulletEnabled val="1"/>
        </dgm:presLayoutVars>
      </dgm:prSet>
      <dgm:spPr/>
    </dgm:pt>
    <dgm:pt modelId="{FC1D6977-3C23-4781-BBD0-C25200F39829}" type="pres">
      <dgm:prSet presAssocID="{A6CA51A1-E335-4CA2-8CAB-F9F0CF387EBC}" presName="accent_3" presStyleCnt="0"/>
      <dgm:spPr/>
    </dgm:pt>
    <dgm:pt modelId="{5EABEA91-4710-4483-AD22-CB666C1BF9B3}" type="pres">
      <dgm:prSet presAssocID="{A6CA51A1-E335-4CA2-8CAB-F9F0CF387EBC}" presName="accentRepeatNode" presStyleLbl="solidFgAcc1" presStyleIdx="2" presStyleCnt="4"/>
      <dgm:spPr/>
    </dgm:pt>
    <dgm:pt modelId="{32165E7D-19B5-48E0-95E3-D6C0226C00D1}" type="pres">
      <dgm:prSet presAssocID="{0137EF72-128C-450D-A491-B42E09F83B09}" presName="text_4" presStyleLbl="node1" presStyleIdx="3" presStyleCnt="4">
        <dgm:presLayoutVars>
          <dgm:bulletEnabled val="1"/>
        </dgm:presLayoutVars>
      </dgm:prSet>
      <dgm:spPr/>
    </dgm:pt>
    <dgm:pt modelId="{5F5230DE-56A0-4FFD-ABFF-F0C846013A7F}" type="pres">
      <dgm:prSet presAssocID="{0137EF72-128C-450D-A491-B42E09F83B09}" presName="accent_4" presStyleCnt="0"/>
      <dgm:spPr/>
    </dgm:pt>
    <dgm:pt modelId="{AAD9B891-383A-446E-A30E-9199AFD527BA}" type="pres">
      <dgm:prSet presAssocID="{0137EF72-128C-450D-A491-B42E09F83B09}" presName="accentRepeatNode" presStyleLbl="solidFgAcc1" presStyleIdx="3" presStyleCnt="4"/>
      <dgm:spPr/>
    </dgm:pt>
  </dgm:ptLst>
  <dgm:cxnLst>
    <dgm:cxn modelId="{5CF3C938-EBB1-4443-8B51-26C02CABC8BD}" srcId="{07BA8FA9-B7E1-4544-831B-27C0D210267F}" destId="{68259327-22AE-4628-B28A-63EC133BA25A}" srcOrd="1" destOrd="0" parTransId="{DD72E780-C4F5-4415-9673-6993737F0713}" sibTransId="{D7842F2C-08C6-4594-89FC-89336E07FDDD}"/>
    <dgm:cxn modelId="{47555752-5A3E-480F-95DA-3EBBC8EC3BA2}" srcId="{07BA8FA9-B7E1-4544-831B-27C0D210267F}" destId="{0137EF72-128C-450D-A491-B42E09F83B09}" srcOrd="3" destOrd="0" parTransId="{E3E44F09-023F-408F-A0C1-6BA16E1E5CE8}" sibTransId="{79DCF65E-7921-4407-8DC3-553EC9635752}"/>
    <dgm:cxn modelId="{8AFA6078-D90D-4307-B515-220A0F2BCC65}" type="presOf" srcId="{9446FE92-47D1-4134-AC30-98D9525286A9}" destId="{90290890-3558-4AC9-892F-977538A47286}" srcOrd="0" destOrd="0" presId="urn:microsoft.com/office/officeart/2008/layout/VerticalCurvedList"/>
    <dgm:cxn modelId="{501B3F9D-4642-4916-AEBA-4A75995AB215}" srcId="{07BA8FA9-B7E1-4544-831B-27C0D210267F}" destId="{9446FE92-47D1-4134-AC30-98D9525286A9}" srcOrd="0" destOrd="0" parTransId="{C2CBB1D6-73E7-43B3-BD77-FAD822ADC73D}" sibTransId="{E100653A-4AA6-4262-A434-09CA0C6E3A17}"/>
    <dgm:cxn modelId="{67F1A9A5-7994-42FC-BCB0-C0207AED4E39}" srcId="{07BA8FA9-B7E1-4544-831B-27C0D210267F}" destId="{A6CA51A1-E335-4CA2-8CAB-F9F0CF387EBC}" srcOrd="2" destOrd="0" parTransId="{61000BF0-B591-4A27-A7AC-504081C711F3}" sibTransId="{F2B0F263-3399-48AB-81B5-38557339D3EB}"/>
    <dgm:cxn modelId="{C43C2DE1-D02B-480F-BC7E-006D51719C09}" type="presOf" srcId="{A6CA51A1-E335-4CA2-8CAB-F9F0CF387EBC}" destId="{D775AE89-CC46-4890-8E08-888A32A6851E}" srcOrd="0" destOrd="0" presId="urn:microsoft.com/office/officeart/2008/layout/VerticalCurvedList"/>
    <dgm:cxn modelId="{939D68EB-3A67-4114-A335-CB69723E901A}" type="presOf" srcId="{0137EF72-128C-450D-A491-B42E09F83B09}" destId="{32165E7D-19B5-48E0-95E3-D6C0226C00D1}" srcOrd="0" destOrd="0" presId="urn:microsoft.com/office/officeart/2008/layout/VerticalCurvedList"/>
    <dgm:cxn modelId="{898081EE-1349-4660-A9E0-D58B4C58604B}" type="presOf" srcId="{68259327-22AE-4628-B28A-63EC133BA25A}" destId="{3EA4A0B7-AF8A-4212-83D6-7C5C60C14D09}" srcOrd="0" destOrd="0" presId="urn:microsoft.com/office/officeart/2008/layout/VerticalCurvedList"/>
    <dgm:cxn modelId="{F8B102F3-09CA-48A9-96C4-B96AD129AB53}" type="presOf" srcId="{07BA8FA9-B7E1-4544-831B-27C0D210267F}" destId="{1B364116-737B-4911-A04E-B3697D502CC0}" srcOrd="0" destOrd="0" presId="urn:microsoft.com/office/officeart/2008/layout/VerticalCurvedList"/>
    <dgm:cxn modelId="{EEBC00FF-FC15-426C-9519-CC145DBE6B35}" type="presOf" srcId="{E100653A-4AA6-4262-A434-09CA0C6E3A17}" destId="{7F610735-9208-43BA-8EEB-95894F85DB37}" srcOrd="0" destOrd="0" presId="urn:microsoft.com/office/officeart/2008/layout/VerticalCurvedList"/>
    <dgm:cxn modelId="{969AF9FD-4C9A-4C60-B6D6-4D262302F578}" type="presParOf" srcId="{1B364116-737B-4911-A04E-B3697D502CC0}" destId="{6BEA5E84-1016-4034-A7CE-A3C678CF280B}" srcOrd="0" destOrd="0" presId="urn:microsoft.com/office/officeart/2008/layout/VerticalCurvedList"/>
    <dgm:cxn modelId="{84F96713-2463-4D23-9DFE-B5AE683130D7}" type="presParOf" srcId="{6BEA5E84-1016-4034-A7CE-A3C678CF280B}" destId="{62EA742B-390E-49FE-A54D-F4487FE04E84}" srcOrd="0" destOrd="0" presId="urn:microsoft.com/office/officeart/2008/layout/VerticalCurvedList"/>
    <dgm:cxn modelId="{C35BC8A7-7FF3-4ADC-8F4F-458CCB563D73}" type="presParOf" srcId="{62EA742B-390E-49FE-A54D-F4487FE04E84}" destId="{D0ED5D56-1437-4BF9-A49B-442EDCCF3A59}" srcOrd="0" destOrd="0" presId="urn:microsoft.com/office/officeart/2008/layout/VerticalCurvedList"/>
    <dgm:cxn modelId="{15B72C7F-2265-425F-8767-F3C59EFF865F}" type="presParOf" srcId="{62EA742B-390E-49FE-A54D-F4487FE04E84}" destId="{7F610735-9208-43BA-8EEB-95894F85DB37}" srcOrd="1" destOrd="0" presId="urn:microsoft.com/office/officeart/2008/layout/VerticalCurvedList"/>
    <dgm:cxn modelId="{750FEF2B-9966-471F-AB57-498875B3EFF0}" type="presParOf" srcId="{62EA742B-390E-49FE-A54D-F4487FE04E84}" destId="{6C6100D1-9B2B-4085-9210-6835DDF84B1C}" srcOrd="2" destOrd="0" presId="urn:microsoft.com/office/officeart/2008/layout/VerticalCurvedList"/>
    <dgm:cxn modelId="{54296407-D57F-4ECD-A17C-EA4B5E02407A}" type="presParOf" srcId="{62EA742B-390E-49FE-A54D-F4487FE04E84}" destId="{F05436A7-6B5B-4EA0-8A63-63D7B1986D22}" srcOrd="3" destOrd="0" presId="urn:microsoft.com/office/officeart/2008/layout/VerticalCurvedList"/>
    <dgm:cxn modelId="{FFD6DC8E-97C9-436C-A33D-17622F585B72}" type="presParOf" srcId="{6BEA5E84-1016-4034-A7CE-A3C678CF280B}" destId="{90290890-3558-4AC9-892F-977538A47286}" srcOrd="1" destOrd="0" presId="urn:microsoft.com/office/officeart/2008/layout/VerticalCurvedList"/>
    <dgm:cxn modelId="{7EA88FF9-9444-4899-9562-D7CB33E92CF8}" type="presParOf" srcId="{6BEA5E84-1016-4034-A7CE-A3C678CF280B}" destId="{8194482F-6E8D-483B-BB21-7F44E287B957}" srcOrd="2" destOrd="0" presId="urn:microsoft.com/office/officeart/2008/layout/VerticalCurvedList"/>
    <dgm:cxn modelId="{A08AE4F0-33B4-4904-9237-B97E82120B8D}" type="presParOf" srcId="{8194482F-6E8D-483B-BB21-7F44E287B957}" destId="{AA8D2F8B-C179-431E-A1A8-E1644895AAE4}" srcOrd="0" destOrd="0" presId="urn:microsoft.com/office/officeart/2008/layout/VerticalCurvedList"/>
    <dgm:cxn modelId="{2C94CE6F-E459-41D8-845D-05D2599B19C1}" type="presParOf" srcId="{6BEA5E84-1016-4034-A7CE-A3C678CF280B}" destId="{3EA4A0B7-AF8A-4212-83D6-7C5C60C14D09}" srcOrd="3" destOrd="0" presId="urn:microsoft.com/office/officeart/2008/layout/VerticalCurvedList"/>
    <dgm:cxn modelId="{FBC62A95-E708-423D-973E-4DAD66FB2499}" type="presParOf" srcId="{6BEA5E84-1016-4034-A7CE-A3C678CF280B}" destId="{01C4098C-7103-4526-A20F-3F85831DEA1D}" srcOrd="4" destOrd="0" presId="urn:microsoft.com/office/officeart/2008/layout/VerticalCurvedList"/>
    <dgm:cxn modelId="{AB9EDB81-5E87-484B-9BCA-1B3DA9B06B18}" type="presParOf" srcId="{01C4098C-7103-4526-A20F-3F85831DEA1D}" destId="{22576810-B9CC-4F43-A36F-69589EFC710C}" srcOrd="0" destOrd="0" presId="urn:microsoft.com/office/officeart/2008/layout/VerticalCurvedList"/>
    <dgm:cxn modelId="{247D0663-A839-4FAB-9392-E4867A4EBA89}" type="presParOf" srcId="{6BEA5E84-1016-4034-A7CE-A3C678CF280B}" destId="{D775AE89-CC46-4890-8E08-888A32A6851E}" srcOrd="5" destOrd="0" presId="urn:microsoft.com/office/officeart/2008/layout/VerticalCurvedList"/>
    <dgm:cxn modelId="{AEA76568-FE13-4638-9FF7-EC2467DB1076}" type="presParOf" srcId="{6BEA5E84-1016-4034-A7CE-A3C678CF280B}" destId="{FC1D6977-3C23-4781-BBD0-C25200F39829}" srcOrd="6" destOrd="0" presId="urn:microsoft.com/office/officeart/2008/layout/VerticalCurvedList"/>
    <dgm:cxn modelId="{A42511C0-418F-4580-850D-18C4EB99FBD4}" type="presParOf" srcId="{FC1D6977-3C23-4781-BBD0-C25200F39829}" destId="{5EABEA91-4710-4483-AD22-CB666C1BF9B3}" srcOrd="0" destOrd="0" presId="urn:microsoft.com/office/officeart/2008/layout/VerticalCurvedList"/>
    <dgm:cxn modelId="{7D6198AE-AFFB-4F43-AA28-93276D1D5002}" type="presParOf" srcId="{6BEA5E84-1016-4034-A7CE-A3C678CF280B}" destId="{32165E7D-19B5-48E0-95E3-D6C0226C00D1}" srcOrd="7" destOrd="0" presId="urn:microsoft.com/office/officeart/2008/layout/VerticalCurvedList"/>
    <dgm:cxn modelId="{BEFBC528-016A-4C0B-BBB9-05FA7674D64D}" type="presParOf" srcId="{6BEA5E84-1016-4034-A7CE-A3C678CF280B}" destId="{5F5230DE-56A0-4FFD-ABFF-F0C846013A7F}" srcOrd="8" destOrd="0" presId="urn:microsoft.com/office/officeart/2008/layout/VerticalCurvedList"/>
    <dgm:cxn modelId="{BA46934F-E8F2-42A1-9560-86BB33ADF79A}" type="presParOf" srcId="{5F5230DE-56A0-4FFD-ABFF-F0C846013A7F}" destId="{AAD9B891-383A-446E-A30E-9199AFD527BA}"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FC2810-0B97-4572-AA43-513CB0F3082D}" type="doc">
      <dgm:prSet loTypeId="urn:microsoft.com/office/officeart/2005/8/layout/radial1" loCatId="cycle" qsTypeId="urn:microsoft.com/office/officeart/2005/8/quickstyle/simple1" qsCatId="simple" csTypeId="urn:microsoft.com/office/officeart/2005/8/colors/colorful5" csCatId="colorful" phldr="1"/>
      <dgm:spPr/>
      <dgm:t>
        <a:bodyPr/>
        <a:lstStyle/>
        <a:p>
          <a:endParaRPr lang="en-GB"/>
        </a:p>
      </dgm:t>
    </dgm:pt>
    <dgm:pt modelId="{DD83B7BF-DA5E-439C-B3CD-C1A16AD81A06}">
      <dgm:prSet phldrT="[Text]"/>
      <dgm:spPr/>
      <dgm:t>
        <a:bodyPr/>
        <a:lstStyle/>
        <a:p>
          <a:r>
            <a:rPr lang="en-GB" dirty="0"/>
            <a:t>Public Health</a:t>
          </a:r>
        </a:p>
      </dgm:t>
    </dgm:pt>
    <dgm:pt modelId="{D2736108-0DA9-4CC0-BE8C-8FD46B64A73D}" type="parTrans" cxnId="{496F8CAF-5CA9-4B20-8760-0EE60D50712A}">
      <dgm:prSet/>
      <dgm:spPr/>
      <dgm:t>
        <a:bodyPr/>
        <a:lstStyle/>
        <a:p>
          <a:endParaRPr lang="en-GB"/>
        </a:p>
      </dgm:t>
    </dgm:pt>
    <dgm:pt modelId="{F368A6D7-A411-4833-8D8B-882A48237702}" type="sibTrans" cxnId="{496F8CAF-5CA9-4B20-8760-0EE60D50712A}">
      <dgm:prSet/>
      <dgm:spPr/>
      <dgm:t>
        <a:bodyPr/>
        <a:lstStyle/>
        <a:p>
          <a:endParaRPr lang="en-GB"/>
        </a:p>
      </dgm:t>
    </dgm:pt>
    <dgm:pt modelId="{6CDC81C7-9FA7-497B-8145-C469F1E553B1}">
      <dgm:prSet phldrT="[Text]"/>
      <dgm:spPr/>
      <dgm:t>
        <a:bodyPr/>
        <a:lstStyle/>
        <a:p>
          <a:r>
            <a:rPr lang="en-GB" dirty="0"/>
            <a:t>Weight Management</a:t>
          </a:r>
        </a:p>
      </dgm:t>
    </dgm:pt>
    <dgm:pt modelId="{F7F6A500-984A-43CA-AAE1-DCD2E5B68FB9}" type="parTrans" cxnId="{730DB212-8B9C-44A3-81D9-ECAD6ECB27BE}">
      <dgm:prSet/>
      <dgm:spPr/>
      <dgm:t>
        <a:bodyPr/>
        <a:lstStyle/>
        <a:p>
          <a:endParaRPr lang="en-GB"/>
        </a:p>
      </dgm:t>
    </dgm:pt>
    <dgm:pt modelId="{2182816B-ACC8-47BA-88D6-01DD456E4B40}" type="sibTrans" cxnId="{730DB212-8B9C-44A3-81D9-ECAD6ECB27BE}">
      <dgm:prSet/>
      <dgm:spPr/>
      <dgm:t>
        <a:bodyPr/>
        <a:lstStyle/>
        <a:p>
          <a:endParaRPr lang="en-GB"/>
        </a:p>
      </dgm:t>
    </dgm:pt>
    <dgm:pt modelId="{86F6053E-D2F7-4FD3-87D0-4266C461A702}">
      <dgm:prSet phldrT="[Text]"/>
      <dgm:spPr/>
      <dgm:t>
        <a:bodyPr/>
        <a:lstStyle/>
        <a:p>
          <a:r>
            <a:rPr lang="en-GB" dirty="0"/>
            <a:t>Physical Activity</a:t>
          </a:r>
        </a:p>
      </dgm:t>
    </dgm:pt>
    <dgm:pt modelId="{0892BA7D-89C2-400D-9C5E-012354E91FAB}" type="parTrans" cxnId="{9B6BBEB5-224B-42EB-9D89-FA817C4205F4}">
      <dgm:prSet/>
      <dgm:spPr/>
      <dgm:t>
        <a:bodyPr/>
        <a:lstStyle/>
        <a:p>
          <a:endParaRPr lang="en-GB"/>
        </a:p>
      </dgm:t>
    </dgm:pt>
    <dgm:pt modelId="{C1FA02B9-A2E7-48BC-B489-50A45A982A42}" type="sibTrans" cxnId="{9B6BBEB5-224B-42EB-9D89-FA817C4205F4}">
      <dgm:prSet/>
      <dgm:spPr/>
      <dgm:t>
        <a:bodyPr/>
        <a:lstStyle/>
        <a:p>
          <a:endParaRPr lang="en-GB"/>
        </a:p>
      </dgm:t>
    </dgm:pt>
    <dgm:pt modelId="{E1A83CA2-D041-4FB3-BF3F-5D0FBDBC4644}">
      <dgm:prSet phldrT="[Text]"/>
      <dgm:spPr/>
      <dgm:t>
        <a:bodyPr/>
        <a:lstStyle/>
        <a:p>
          <a:r>
            <a:rPr lang="en-GB" dirty="0"/>
            <a:t>Notifiable Diseases</a:t>
          </a:r>
        </a:p>
      </dgm:t>
    </dgm:pt>
    <dgm:pt modelId="{958C3DBE-3B9D-4A93-89AE-A805EA809AF4}" type="parTrans" cxnId="{B6F2CFD9-B0D9-4549-8EC0-056289A52892}">
      <dgm:prSet/>
      <dgm:spPr/>
      <dgm:t>
        <a:bodyPr/>
        <a:lstStyle/>
        <a:p>
          <a:endParaRPr lang="en-GB"/>
        </a:p>
      </dgm:t>
    </dgm:pt>
    <dgm:pt modelId="{D6136362-6027-424D-BEC8-1D2B76A03892}" type="sibTrans" cxnId="{B6F2CFD9-B0D9-4549-8EC0-056289A52892}">
      <dgm:prSet/>
      <dgm:spPr/>
      <dgm:t>
        <a:bodyPr/>
        <a:lstStyle/>
        <a:p>
          <a:endParaRPr lang="en-GB"/>
        </a:p>
      </dgm:t>
    </dgm:pt>
    <dgm:pt modelId="{799D2BBF-CE1D-4972-B50E-72617F3FF10B}">
      <dgm:prSet phldrT="[Text]"/>
      <dgm:spPr/>
      <dgm:t>
        <a:bodyPr/>
        <a:lstStyle/>
        <a:p>
          <a:r>
            <a:rPr lang="en-GB" dirty="0"/>
            <a:t>Domestic Violence</a:t>
          </a:r>
        </a:p>
      </dgm:t>
    </dgm:pt>
    <dgm:pt modelId="{2BF89147-5915-4A5D-B394-27705521F07F}" type="parTrans" cxnId="{7068539C-D75F-429B-9D59-4A4469D22E1B}">
      <dgm:prSet/>
      <dgm:spPr/>
      <dgm:t>
        <a:bodyPr/>
        <a:lstStyle/>
        <a:p>
          <a:endParaRPr lang="en-GB"/>
        </a:p>
      </dgm:t>
    </dgm:pt>
    <dgm:pt modelId="{B7D1200A-1658-44CD-9A16-37E8FA93264D}" type="sibTrans" cxnId="{7068539C-D75F-429B-9D59-4A4469D22E1B}">
      <dgm:prSet/>
      <dgm:spPr/>
      <dgm:t>
        <a:bodyPr/>
        <a:lstStyle/>
        <a:p>
          <a:endParaRPr lang="en-GB"/>
        </a:p>
      </dgm:t>
    </dgm:pt>
    <dgm:pt modelId="{D80AA2DA-E87F-46F0-BEFB-E2050F35EABF}">
      <dgm:prSet/>
      <dgm:spPr/>
      <dgm:t>
        <a:bodyPr/>
        <a:lstStyle/>
        <a:p>
          <a:r>
            <a:rPr lang="en-GB" dirty="0"/>
            <a:t>Warm and Safe</a:t>
          </a:r>
        </a:p>
      </dgm:t>
    </dgm:pt>
    <dgm:pt modelId="{3DEDD843-8622-4DBD-83DA-C8229D5812B5}" type="parTrans" cxnId="{56A028C5-F71E-4FE5-ABF1-E40494299F51}">
      <dgm:prSet/>
      <dgm:spPr/>
      <dgm:t>
        <a:bodyPr/>
        <a:lstStyle/>
        <a:p>
          <a:endParaRPr lang="en-GB"/>
        </a:p>
      </dgm:t>
    </dgm:pt>
    <dgm:pt modelId="{CBF51D05-7273-4B8C-ACB7-04BC514B221D}" type="sibTrans" cxnId="{56A028C5-F71E-4FE5-ABF1-E40494299F51}">
      <dgm:prSet/>
      <dgm:spPr/>
      <dgm:t>
        <a:bodyPr/>
        <a:lstStyle/>
        <a:p>
          <a:endParaRPr lang="en-GB"/>
        </a:p>
      </dgm:t>
    </dgm:pt>
    <dgm:pt modelId="{9D8F6CB3-5F07-4C36-AF9D-1D457570F315}">
      <dgm:prSet/>
      <dgm:spPr/>
      <dgm:t>
        <a:bodyPr/>
        <a:lstStyle/>
        <a:p>
          <a:r>
            <a:rPr lang="en-GB" dirty="0"/>
            <a:t>Alcohol and Drug Misuse</a:t>
          </a:r>
        </a:p>
      </dgm:t>
    </dgm:pt>
    <dgm:pt modelId="{838176F4-50A0-4EC7-B2AB-EA213C4AF739}" type="parTrans" cxnId="{395E632E-D728-4E46-8A51-8EC1141B1E88}">
      <dgm:prSet/>
      <dgm:spPr/>
      <dgm:t>
        <a:bodyPr/>
        <a:lstStyle/>
        <a:p>
          <a:endParaRPr lang="en-GB"/>
        </a:p>
      </dgm:t>
    </dgm:pt>
    <dgm:pt modelId="{83EE3708-467C-4196-9F08-60A3D43E9F2C}" type="sibTrans" cxnId="{395E632E-D728-4E46-8A51-8EC1141B1E88}">
      <dgm:prSet/>
      <dgm:spPr/>
      <dgm:t>
        <a:bodyPr/>
        <a:lstStyle/>
        <a:p>
          <a:endParaRPr lang="en-GB"/>
        </a:p>
      </dgm:t>
    </dgm:pt>
    <dgm:pt modelId="{6EF9B612-07F3-43AA-9C6E-C39EE8145716}">
      <dgm:prSet/>
      <dgm:spPr/>
      <dgm:t>
        <a:bodyPr/>
        <a:lstStyle/>
        <a:p>
          <a:r>
            <a:rPr lang="en-GB" dirty="0"/>
            <a:t>Emergency Responses</a:t>
          </a:r>
        </a:p>
      </dgm:t>
    </dgm:pt>
    <dgm:pt modelId="{8152943C-3A29-44C3-B278-919B9E106FBE}" type="parTrans" cxnId="{0CF71741-54EB-4B08-B862-D4222711E788}">
      <dgm:prSet/>
      <dgm:spPr/>
      <dgm:t>
        <a:bodyPr/>
        <a:lstStyle/>
        <a:p>
          <a:endParaRPr lang="en-GB"/>
        </a:p>
      </dgm:t>
    </dgm:pt>
    <dgm:pt modelId="{DC702831-0E52-4CCC-BB33-55EE128C60BB}" type="sibTrans" cxnId="{0CF71741-54EB-4B08-B862-D4222711E788}">
      <dgm:prSet/>
      <dgm:spPr/>
      <dgm:t>
        <a:bodyPr/>
        <a:lstStyle/>
        <a:p>
          <a:endParaRPr lang="en-GB"/>
        </a:p>
      </dgm:t>
    </dgm:pt>
    <dgm:pt modelId="{7327235B-872D-433E-99D3-CD5643241EDC}">
      <dgm:prSet/>
      <dgm:spPr/>
      <dgm:t>
        <a:bodyPr/>
        <a:lstStyle/>
        <a:p>
          <a:r>
            <a:rPr lang="en-GB" dirty="0"/>
            <a:t>Mental Health</a:t>
          </a:r>
        </a:p>
      </dgm:t>
    </dgm:pt>
    <dgm:pt modelId="{2998DC9C-D8F6-4DDA-8C95-58EBB07411A6}" type="parTrans" cxnId="{22A1FFDE-0184-407B-B495-5619BFA46FC2}">
      <dgm:prSet/>
      <dgm:spPr/>
      <dgm:t>
        <a:bodyPr/>
        <a:lstStyle/>
        <a:p>
          <a:endParaRPr lang="en-GB"/>
        </a:p>
      </dgm:t>
    </dgm:pt>
    <dgm:pt modelId="{3218BBEF-F632-4C9C-ABC7-BFF57F24E249}" type="sibTrans" cxnId="{22A1FFDE-0184-407B-B495-5619BFA46FC2}">
      <dgm:prSet/>
      <dgm:spPr/>
      <dgm:t>
        <a:bodyPr/>
        <a:lstStyle/>
        <a:p>
          <a:endParaRPr lang="en-GB"/>
        </a:p>
      </dgm:t>
    </dgm:pt>
    <dgm:pt modelId="{104A72E8-9E7A-4B4A-B394-6A010F57EF14}">
      <dgm:prSet/>
      <dgm:spPr/>
      <dgm:t>
        <a:bodyPr/>
        <a:lstStyle/>
        <a:p>
          <a:r>
            <a:rPr lang="en-GB" dirty="0"/>
            <a:t>Five to Thrive</a:t>
          </a:r>
        </a:p>
      </dgm:t>
    </dgm:pt>
    <dgm:pt modelId="{89905B11-EBAD-476B-B743-F3FD5AEFD434}" type="parTrans" cxnId="{8B33B56F-6B1D-4E4F-857C-6C702517B494}">
      <dgm:prSet/>
      <dgm:spPr/>
      <dgm:t>
        <a:bodyPr/>
        <a:lstStyle/>
        <a:p>
          <a:endParaRPr lang="en-GB"/>
        </a:p>
      </dgm:t>
    </dgm:pt>
    <dgm:pt modelId="{FF1DD9CD-72F3-4503-BD90-F9C823AB6FB3}" type="sibTrans" cxnId="{8B33B56F-6B1D-4E4F-857C-6C702517B494}">
      <dgm:prSet/>
      <dgm:spPr/>
      <dgm:t>
        <a:bodyPr/>
        <a:lstStyle/>
        <a:p>
          <a:endParaRPr lang="en-GB"/>
        </a:p>
      </dgm:t>
    </dgm:pt>
    <dgm:pt modelId="{2CE00D02-2342-4F1D-BBDF-1F0A63DF1095}">
      <dgm:prSet/>
      <dgm:spPr/>
      <dgm:t>
        <a:bodyPr/>
        <a:lstStyle/>
        <a:p>
          <a:r>
            <a:rPr lang="en-GB" dirty="0"/>
            <a:t>Smoking Cessation</a:t>
          </a:r>
        </a:p>
      </dgm:t>
    </dgm:pt>
    <dgm:pt modelId="{2D3ADAA0-A7F5-4BAA-939C-497AB49AF688}" type="parTrans" cxnId="{9C00E1BF-1249-4799-8682-5AB4AACF6F0F}">
      <dgm:prSet/>
      <dgm:spPr/>
      <dgm:t>
        <a:bodyPr/>
        <a:lstStyle/>
        <a:p>
          <a:endParaRPr lang="en-GB"/>
        </a:p>
      </dgm:t>
    </dgm:pt>
    <dgm:pt modelId="{D3827327-6791-44AB-AEB0-A9DFA05B5920}" type="sibTrans" cxnId="{9C00E1BF-1249-4799-8682-5AB4AACF6F0F}">
      <dgm:prSet/>
      <dgm:spPr/>
      <dgm:t>
        <a:bodyPr/>
        <a:lstStyle/>
        <a:p>
          <a:endParaRPr lang="en-GB"/>
        </a:p>
      </dgm:t>
    </dgm:pt>
    <dgm:pt modelId="{A34AB519-466A-4242-B387-CAFEBC0B9039}" type="pres">
      <dgm:prSet presAssocID="{1EFC2810-0B97-4572-AA43-513CB0F3082D}" presName="cycle" presStyleCnt="0">
        <dgm:presLayoutVars>
          <dgm:chMax val="1"/>
          <dgm:dir/>
          <dgm:animLvl val="ctr"/>
          <dgm:resizeHandles val="exact"/>
        </dgm:presLayoutVars>
      </dgm:prSet>
      <dgm:spPr/>
    </dgm:pt>
    <dgm:pt modelId="{D185F2F6-1043-4DCA-B948-D4A62BD20DFA}" type="pres">
      <dgm:prSet presAssocID="{DD83B7BF-DA5E-439C-B3CD-C1A16AD81A06}" presName="centerShape" presStyleLbl="node0" presStyleIdx="0" presStyleCnt="1"/>
      <dgm:spPr/>
    </dgm:pt>
    <dgm:pt modelId="{97703969-776C-4311-AFB3-B2F0AD10BAF0}" type="pres">
      <dgm:prSet presAssocID="{F7F6A500-984A-43CA-AAE1-DCD2E5B68FB9}" presName="Name9" presStyleLbl="parChTrans1D2" presStyleIdx="0" presStyleCnt="10"/>
      <dgm:spPr/>
    </dgm:pt>
    <dgm:pt modelId="{45E3FEA7-82EF-48B9-882C-1C24312CA8A3}" type="pres">
      <dgm:prSet presAssocID="{F7F6A500-984A-43CA-AAE1-DCD2E5B68FB9}" presName="connTx" presStyleLbl="parChTrans1D2" presStyleIdx="0" presStyleCnt="10"/>
      <dgm:spPr/>
    </dgm:pt>
    <dgm:pt modelId="{188B661E-22D9-4D08-A498-B382ED75BA93}" type="pres">
      <dgm:prSet presAssocID="{6CDC81C7-9FA7-497B-8145-C469F1E553B1}" presName="node" presStyleLbl="node1" presStyleIdx="0" presStyleCnt="10">
        <dgm:presLayoutVars>
          <dgm:bulletEnabled val="1"/>
        </dgm:presLayoutVars>
      </dgm:prSet>
      <dgm:spPr/>
    </dgm:pt>
    <dgm:pt modelId="{100326B9-A2FB-419D-8D32-C012A89C1A3A}" type="pres">
      <dgm:prSet presAssocID="{0892BA7D-89C2-400D-9C5E-012354E91FAB}" presName="Name9" presStyleLbl="parChTrans1D2" presStyleIdx="1" presStyleCnt="10"/>
      <dgm:spPr/>
    </dgm:pt>
    <dgm:pt modelId="{DFF29A55-58C4-4F24-862F-CCC3B70B943B}" type="pres">
      <dgm:prSet presAssocID="{0892BA7D-89C2-400D-9C5E-012354E91FAB}" presName="connTx" presStyleLbl="parChTrans1D2" presStyleIdx="1" presStyleCnt="10"/>
      <dgm:spPr/>
    </dgm:pt>
    <dgm:pt modelId="{FBEB6E68-48A2-4DE3-8D46-B139979C3A98}" type="pres">
      <dgm:prSet presAssocID="{86F6053E-D2F7-4FD3-87D0-4266C461A702}" presName="node" presStyleLbl="node1" presStyleIdx="1" presStyleCnt="10">
        <dgm:presLayoutVars>
          <dgm:bulletEnabled val="1"/>
        </dgm:presLayoutVars>
      </dgm:prSet>
      <dgm:spPr/>
    </dgm:pt>
    <dgm:pt modelId="{2B595041-9670-47E4-BC4E-8F9EEC2A1B02}" type="pres">
      <dgm:prSet presAssocID="{958C3DBE-3B9D-4A93-89AE-A805EA809AF4}" presName="Name9" presStyleLbl="parChTrans1D2" presStyleIdx="2" presStyleCnt="10"/>
      <dgm:spPr/>
    </dgm:pt>
    <dgm:pt modelId="{B049486C-18B6-4C96-90D7-BE6C723D9F4E}" type="pres">
      <dgm:prSet presAssocID="{958C3DBE-3B9D-4A93-89AE-A805EA809AF4}" presName="connTx" presStyleLbl="parChTrans1D2" presStyleIdx="2" presStyleCnt="10"/>
      <dgm:spPr/>
    </dgm:pt>
    <dgm:pt modelId="{ED7E5E07-DDCF-4E87-88BD-AAF1ABDD2BA3}" type="pres">
      <dgm:prSet presAssocID="{E1A83CA2-D041-4FB3-BF3F-5D0FBDBC4644}" presName="node" presStyleLbl="node1" presStyleIdx="2" presStyleCnt="10">
        <dgm:presLayoutVars>
          <dgm:bulletEnabled val="1"/>
        </dgm:presLayoutVars>
      </dgm:prSet>
      <dgm:spPr/>
    </dgm:pt>
    <dgm:pt modelId="{FD58941E-7317-4AF2-BCF7-A4BCA844E329}" type="pres">
      <dgm:prSet presAssocID="{2BF89147-5915-4A5D-B394-27705521F07F}" presName="Name9" presStyleLbl="parChTrans1D2" presStyleIdx="3" presStyleCnt="10"/>
      <dgm:spPr/>
    </dgm:pt>
    <dgm:pt modelId="{A19E39FC-6AD2-4638-931F-C80ABAD55110}" type="pres">
      <dgm:prSet presAssocID="{2BF89147-5915-4A5D-B394-27705521F07F}" presName="connTx" presStyleLbl="parChTrans1D2" presStyleIdx="3" presStyleCnt="10"/>
      <dgm:spPr/>
    </dgm:pt>
    <dgm:pt modelId="{731A17C0-FF69-4FC7-B13B-47B9EED2CAFB}" type="pres">
      <dgm:prSet presAssocID="{799D2BBF-CE1D-4972-B50E-72617F3FF10B}" presName="node" presStyleLbl="node1" presStyleIdx="3" presStyleCnt="10">
        <dgm:presLayoutVars>
          <dgm:bulletEnabled val="1"/>
        </dgm:presLayoutVars>
      </dgm:prSet>
      <dgm:spPr/>
    </dgm:pt>
    <dgm:pt modelId="{ED4999D6-E73A-40C1-9AC6-1C7E26E3669A}" type="pres">
      <dgm:prSet presAssocID="{3DEDD843-8622-4DBD-83DA-C8229D5812B5}" presName="Name9" presStyleLbl="parChTrans1D2" presStyleIdx="4" presStyleCnt="10"/>
      <dgm:spPr/>
    </dgm:pt>
    <dgm:pt modelId="{D028F5C8-A85A-4160-A8D6-61DC79CBF1C3}" type="pres">
      <dgm:prSet presAssocID="{3DEDD843-8622-4DBD-83DA-C8229D5812B5}" presName="connTx" presStyleLbl="parChTrans1D2" presStyleIdx="4" presStyleCnt="10"/>
      <dgm:spPr/>
    </dgm:pt>
    <dgm:pt modelId="{68C61704-9966-4452-833C-5E0B366D6E81}" type="pres">
      <dgm:prSet presAssocID="{D80AA2DA-E87F-46F0-BEFB-E2050F35EABF}" presName="node" presStyleLbl="node1" presStyleIdx="4" presStyleCnt="10">
        <dgm:presLayoutVars>
          <dgm:bulletEnabled val="1"/>
        </dgm:presLayoutVars>
      </dgm:prSet>
      <dgm:spPr/>
    </dgm:pt>
    <dgm:pt modelId="{2859C49E-7191-438B-B769-D3A111705BCE}" type="pres">
      <dgm:prSet presAssocID="{838176F4-50A0-4EC7-B2AB-EA213C4AF739}" presName="Name9" presStyleLbl="parChTrans1D2" presStyleIdx="5" presStyleCnt="10"/>
      <dgm:spPr/>
    </dgm:pt>
    <dgm:pt modelId="{A1BE4764-F7E2-4487-AB17-DA16A8BEF56F}" type="pres">
      <dgm:prSet presAssocID="{838176F4-50A0-4EC7-B2AB-EA213C4AF739}" presName="connTx" presStyleLbl="parChTrans1D2" presStyleIdx="5" presStyleCnt="10"/>
      <dgm:spPr/>
    </dgm:pt>
    <dgm:pt modelId="{D0371BDA-F199-4C15-A211-5F29809011EB}" type="pres">
      <dgm:prSet presAssocID="{9D8F6CB3-5F07-4C36-AF9D-1D457570F315}" presName="node" presStyleLbl="node1" presStyleIdx="5" presStyleCnt="10">
        <dgm:presLayoutVars>
          <dgm:bulletEnabled val="1"/>
        </dgm:presLayoutVars>
      </dgm:prSet>
      <dgm:spPr/>
    </dgm:pt>
    <dgm:pt modelId="{9F2E4760-8777-4906-BD97-48EAAE4FDFC8}" type="pres">
      <dgm:prSet presAssocID="{8152943C-3A29-44C3-B278-919B9E106FBE}" presName="Name9" presStyleLbl="parChTrans1D2" presStyleIdx="6" presStyleCnt="10"/>
      <dgm:spPr/>
    </dgm:pt>
    <dgm:pt modelId="{29DD9D7F-5C00-42F9-AB49-486D98356C55}" type="pres">
      <dgm:prSet presAssocID="{8152943C-3A29-44C3-B278-919B9E106FBE}" presName="connTx" presStyleLbl="parChTrans1D2" presStyleIdx="6" presStyleCnt="10"/>
      <dgm:spPr/>
    </dgm:pt>
    <dgm:pt modelId="{1A3E9D01-B302-4010-9E93-C1503843DE1F}" type="pres">
      <dgm:prSet presAssocID="{6EF9B612-07F3-43AA-9C6E-C39EE8145716}" presName="node" presStyleLbl="node1" presStyleIdx="6" presStyleCnt="10">
        <dgm:presLayoutVars>
          <dgm:bulletEnabled val="1"/>
        </dgm:presLayoutVars>
      </dgm:prSet>
      <dgm:spPr/>
    </dgm:pt>
    <dgm:pt modelId="{4D5A87DA-B539-4C09-B431-85E00D360960}" type="pres">
      <dgm:prSet presAssocID="{2D3ADAA0-A7F5-4BAA-939C-497AB49AF688}" presName="Name9" presStyleLbl="parChTrans1D2" presStyleIdx="7" presStyleCnt="10"/>
      <dgm:spPr/>
    </dgm:pt>
    <dgm:pt modelId="{F7487EF2-E3E9-4D15-944F-990D9F1E9CC8}" type="pres">
      <dgm:prSet presAssocID="{2D3ADAA0-A7F5-4BAA-939C-497AB49AF688}" presName="connTx" presStyleLbl="parChTrans1D2" presStyleIdx="7" presStyleCnt="10"/>
      <dgm:spPr/>
    </dgm:pt>
    <dgm:pt modelId="{043AF1A2-FB3B-414E-8660-F03C59A75843}" type="pres">
      <dgm:prSet presAssocID="{2CE00D02-2342-4F1D-BBDF-1F0A63DF1095}" presName="node" presStyleLbl="node1" presStyleIdx="7" presStyleCnt="10">
        <dgm:presLayoutVars>
          <dgm:bulletEnabled val="1"/>
        </dgm:presLayoutVars>
      </dgm:prSet>
      <dgm:spPr/>
    </dgm:pt>
    <dgm:pt modelId="{4C650833-8EF9-42A6-850B-CDC263BD5264}" type="pres">
      <dgm:prSet presAssocID="{2998DC9C-D8F6-4DDA-8C95-58EBB07411A6}" presName="Name9" presStyleLbl="parChTrans1D2" presStyleIdx="8" presStyleCnt="10"/>
      <dgm:spPr/>
    </dgm:pt>
    <dgm:pt modelId="{3BAFCC2A-723A-4837-BBB8-4DE491D0BF32}" type="pres">
      <dgm:prSet presAssocID="{2998DC9C-D8F6-4DDA-8C95-58EBB07411A6}" presName="connTx" presStyleLbl="parChTrans1D2" presStyleIdx="8" presStyleCnt="10"/>
      <dgm:spPr/>
    </dgm:pt>
    <dgm:pt modelId="{CEA48CC9-5783-4A1F-AE7B-2C79CD7D6956}" type="pres">
      <dgm:prSet presAssocID="{7327235B-872D-433E-99D3-CD5643241EDC}" presName="node" presStyleLbl="node1" presStyleIdx="8" presStyleCnt="10">
        <dgm:presLayoutVars>
          <dgm:bulletEnabled val="1"/>
        </dgm:presLayoutVars>
      </dgm:prSet>
      <dgm:spPr/>
    </dgm:pt>
    <dgm:pt modelId="{0F800506-398C-411E-AFC7-BBFA61241E60}" type="pres">
      <dgm:prSet presAssocID="{89905B11-EBAD-476B-B743-F3FD5AEFD434}" presName="Name9" presStyleLbl="parChTrans1D2" presStyleIdx="9" presStyleCnt="10"/>
      <dgm:spPr/>
    </dgm:pt>
    <dgm:pt modelId="{B6117D2C-3005-4F85-AE54-DB13D1570FF9}" type="pres">
      <dgm:prSet presAssocID="{89905B11-EBAD-476B-B743-F3FD5AEFD434}" presName="connTx" presStyleLbl="parChTrans1D2" presStyleIdx="9" presStyleCnt="10"/>
      <dgm:spPr/>
    </dgm:pt>
    <dgm:pt modelId="{2682F6C2-CF1B-4142-AA38-FEE70994B27C}" type="pres">
      <dgm:prSet presAssocID="{104A72E8-9E7A-4B4A-B394-6A010F57EF14}" presName="node" presStyleLbl="node1" presStyleIdx="9" presStyleCnt="10">
        <dgm:presLayoutVars>
          <dgm:bulletEnabled val="1"/>
        </dgm:presLayoutVars>
      </dgm:prSet>
      <dgm:spPr/>
    </dgm:pt>
  </dgm:ptLst>
  <dgm:cxnLst>
    <dgm:cxn modelId="{730DB212-8B9C-44A3-81D9-ECAD6ECB27BE}" srcId="{DD83B7BF-DA5E-439C-B3CD-C1A16AD81A06}" destId="{6CDC81C7-9FA7-497B-8145-C469F1E553B1}" srcOrd="0" destOrd="0" parTransId="{F7F6A500-984A-43CA-AAE1-DCD2E5B68FB9}" sibTransId="{2182816B-ACC8-47BA-88D6-01DD456E4B40}"/>
    <dgm:cxn modelId="{AE6EBE12-B157-4D5C-AAC5-52B2388B1F98}" type="presOf" srcId="{2998DC9C-D8F6-4DDA-8C95-58EBB07411A6}" destId="{3BAFCC2A-723A-4837-BBB8-4DE491D0BF32}" srcOrd="1" destOrd="0" presId="urn:microsoft.com/office/officeart/2005/8/layout/radial1"/>
    <dgm:cxn modelId="{A33AAC15-D6E5-4819-8264-0F4F53EF126B}" type="presOf" srcId="{3DEDD843-8622-4DBD-83DA-C8229D5812B5}" destId="{ED4999D6-E73A-40C1-9AC6-1C7E26E3669A}" srcOrd="0" destOrd="0" presId="urn:microsoft.com/office/officeart/2005/8/layout/radial1"/>
    <dgm:cxn modelId="{2DF5D51C-1AA5-4C0D-84A3-0D1B9B274338}" type="presOf" srcId="{838176F4-50A0-4EC7-B2AB-EA213C4AF739}" destId="{2859C49E-7191-438B-B769-D3A111705BCE}" srcOrd="0" destOrd="0" presId="urn:microsoft.com/office/officeart/2005/8/layout/radial1"/>
    <dgm:cxn modelId="{89F7221F-8AC1-427F-9329-DB2A16B0D998}" type="presOf" srcId="{2BF89147-5915-4A5D-B394-27705521F07F}" destId="{FD58941E-7317-4AF2-BCF7-A4BCA844E329}" srcOrd="0" destOrd="0" presId="urn:microsoft.com/office/officeart/2005/8/layout/radial1"/>
    <dgm:cxn modelId="{711B3229-3C81-425E-B785-E74ED8CC247D}" type="presOf" srcId="{1EFC2810-0B97-4572-AA43-513CB0F3082D}" destId="{A34AB519-466A-4242-B387-CAFEBC0B9039}" srcOrd="0" destOrd="0" presId="urn:microsoft.com/office/officeart/2005/8/layout/radial1"/>
    <dgm:cxn modelId="{395E632E-D728-4E46-8A51-8EC1141B1E88}" srcId="{DD83B7BF-DA5E-439C-B3CD-C1A16AD81A06}" destId="{9D8F6CB3-5F07-4C36-AF9D-1D457570F315}" srcOrd="5" destOrd="0" parTransId="{838176F4-50A0-4EC7-B2AB-EA213C4AF739}" sibTransId="{83EE3708-467C-4196-9F08-60A3D43E9F2C}"/>
    <dgm:cxn modelId="{F1CA3A33-1D29-4FAF-8A2E-E0701764190F}" type="presOf" srcId="{2D3ADAA0-A7F5-4BAA-939C-497AB49AF688}" destId="{4D5A87DA-B539-4C09-B431-85E00D360960}" srcOrd="0" destOrd="0" presId="urn:microsoft.com/office/officeart/2005/8/layout/radial1"/>
    <dgm:cxn modelId="{575AA739-D4B6-47B4-A158-B219BB2B01B3}" type="presOf" srcId="{9D8F6CB3-5F07-4C36-AF9D-1D457570F315}" destId="{D0371BDA-F199-4C15-A211-5F29809011EB}" srcOrd="0" destOrd="0" presId="urn:microsoft.com/office/officeart/2005/8/layout/radial1"/>
    <dgm:cxn modelId="{0387443A-8389-4389-91DB-2E1F0E4F1372}" type="presOf" srcId="{2D3ADAA0-A7F5-4BAA-939C-497AB49AF688}" destId="{F7487EF2-E3E9-4D15-944F-990D9F1E9CC8}" srcOrd="1" destOrd="0" presId="urn:microsoft.com/office/officeart/2005/8/layout/radial1"/>
    <dgm:cxn modelId="{B69EA03F-B010-4F70-870F-C2AFE7417695}" type="presOf" srcId="{3DEDD843-8622-4DBD-83DA-C8229D5812B5}" destId="{D028F5C8-A85A-4160-A8D6-61DC79CBF1C3}" srcOrd="1" destOrd="0" presId="urn:microsoft.com/office/officeart/2005/8/layout/radial1"/>
    <dgm:cxn modelId="{8D88E93F-EDBE-4CC6-834B-8CCA11546DCF}" type="presOf" srcId="{0892BA7D-89C2-400D-9C5E-012354E91FAB}" destId="{DFF29A55-58C4-4F24-862F-CCC3B70B943B}" srcOrd="1" destOrd="0" presId="urn:microsoft.com/office/officeart/2005/8/layout/radial1"/>
    <dgm:cxn modelId="{0CF71741-54EB-4B08-B862-D4222711E788}" srcId="{DD83B7BF-DA5E-439C-B3CD-C1A16AD81A06}" destId="{6EF9B612-07F3-43AA-9C6E-C39EE8145716}" srcOrd="6" destOrd="0" parTransId="{8152943C-3A29-44C3-B278-919B9E106FBE}" sibTransId="{DC702831-0E52-4CCC-BB33-55EE128C60BB}"/>
    <dgm:cxn modelId="{FB089F43-1CF0-4AF6-B48D-AA63AD5BBCFD}" type="presOf" srcId="{F7F6A500-984A-43CA-AAE1-DCD2E5B68FB9}" destId="{97703969-776C-4311-AFB3-B2F0AD10BAF0}" srcOrd="0" destOrd="0" presId="urn:microsoft.com/office/officeart/2005/8/layout/radial1"/>
    <dgm:cxn modelId="{ACB39665-06C8-4094-8962-B6403530AFF0}" type="presOf" srcId="{799D2BBF-CE1D-4972-B50E-72617F3FF10B}" destId="{731A17C0-FF69-4FC7-B13B-47B9EED2CAFB}" srcOrd="0" destOrd="0" presId="urn:microsoft.com/office/officeart/2005/8/layout/radial1"/>
    <dgm:cxn modelId="{09C83066-BEBD-4777-95A6-46C3A91FF7C3}" type="presOf" srcId="{89905B11-EBAD-476B-B743-F3FD5AEFD434}" destId="{0F800506-398C-411E-AFC7-BBFA61241E60}" srcOrd="0" destOrd="0" presId="urn:microsoft.com/office/officeart/2005/8/layout/radial1"/>
    <dgm:cxn modelId="{9F4EC84A-46A3-492A-AEA4-3EFD4A3C2B11}" type="presOf" srcId="{0892BA7D-89C2-400D-9C5E-012354E91FAB}" destId="{100326B9-A2FB-419D-8D32-C012A89C1A3A}" srcOrd="0" destOrd="0" presId="urn:microsoft.com/office/officeart/2005/8/layout/radial1"/>
    <dgm:cxn modelId="{1EDC644E-E283-4B12-AE21-AA6E20264B21}" type="presOf" srcId="{838176F4-50A0-4EC7-B2AB-EA213C4AF739}" destId="{A1BE4764-F7E2-4487-AB17-DA16A8BEF56F}" srcOrd="1" destOrd="0" presId="urn:microsoft.com/office/officeart/2005/8/layout/radial1"/>
    <dgm:cxn modelId="{8B33B56F-6B1D-4E4F-857C-6C702517B494}" srcId="{DD83B7BF-DA5E-439C-B3CD-C1A16AD81A06}" destId="{104A72E8-9E7A-4B4A-B394-6A010F57EF14}" srcOrd="9" destOrd="0" parTransId="{89905B11-EBAD-476B-B743-F3FD5AEFD434}" sibTransId="{FF1DD9CD-72F3-4503-BD90-F9C823AB6FB3}"/>
    <dgm:cxn modelId="{A509D682-70E2-4182-9501-ADAE6C59821C}" type="presOf" srcId="{6EF9B612-07F3-43AA-9C6E-C39EE8145716}" destId="{1A3E9D01-B302-4010-9E93-C1503843DE1F}" srcOrd="0" destOrd="0" presId="urn:microsoft.com/office/officeart/2005/8/layout/radial1"/>
    <dgm:cxn modelId="{D0946786-A314-4FE8-A03C-09288AD8CEBE}" type="presOf" srcId="{958C3DBE-3B9D-4A93-89AE-A805EA809AF4}" destId="{2B595041-9670-47E4-BC4E-8F9EEC2A1B02}" srcOrd="0" destOrd="0" presId="urn:microsoft.com/office/officeart/2005/8/layout/radial1"/>
    <dgm:cxn modelId="{C9C77788-EE52-417D-8981-0C0AF2768AFE}" type="presOf" srcId="{104A72E8-9E7A-4B4A-B394-6A010F57EF14}" destId="{2682F6C2-CF1B-4142-AA38-FEE70994B27C}" srcOrd="0" destOrd="0" presId="urn:microsoft.com/office/officeart/2005/8/layout/radial1"/>
    <dgm:cxn modelId="{5F342190-9329-4ED1-9B73-8AFB812AC825}" type="presOf" srcId="{2998DC9C-D8F6-4DDA-8C95-58EBB07411A6}" destId="{4C650833-8EF9-42A6-850B-CDC263BD5264}" srcOrd="0" destOrd="0" presId="urn:microsoft.com/office/officeart/2005/8/layout/radial1"/>
    <dgm:cxn modelId="{1A4C5697-C7D8-43FA-A243-833B0319A5AD}" type="presOf" srcId="{2BF89147-5915-4A5D-B394-27705521F07F}" destId="{A19E39FC-6AD2-4638-931F-C80ABAD55110}" srcOrd="1" destOrd="0" presId="urn:microsoft.com/office/officeart/2005/8/layout/radial1"/>
    <dgm:cxn modelId="{7068539C-D75F-429B-9D59-4A4469D22E1B}" srcId="{DD83B7BF-DA5E-439C-B3CD-C1A16AD81A06}" destId="{799D2BBF-CE1D-4972-B50E-72617F3FF10B}" srcOrd="3" destOrd="0" parTransId="{2BF89147-5915-4A5D-B394-27705521F07F}" sibTransId="{B7D1200A-1658-44CD-9A16-37E8FA93264D}"/>
    <dgm:cxn modelId="{496F8CAF-5CA9-4B20-8760-0EE60D50712A}" srcId="{1EFC2810-0B97-4572-AA43-513CB0F3082D}" destId="{DD83B7BF-DA5E-439C-B3CD-C1A16AD81A06}" srcOrd="0" destOrd="0" parTransId="{D2736108-0DA9-4CC0-BE8C-8FD46B64A73D}" sibTransId="{F368A6D7-A411-4833-8D8B-882A48237702}"/>
    <dgm:cxn modelId="{D2A1E7B2-D430-45B8-8BA8-67A5C3112EA5}" type="presOf" srcId="{D80AA2DA-E87F-46F0-BEFB-E2050F35EABF}" destId="{68C61704-9966-4452-833C-5E0B366D6E81}" srcOrd="0" destOrd="0" presId="urn:microsoft.com/office/officeart/2005/8/layout/radial1"/>
    <dgm:cxn modelId="{9B6BBEB5-224B-42EB-9D89-FA817C4205F4}" srcId="{DD83B7BF-DA5E-439C-B3CD-C1A16AD81A06}" destId="{86F6053E-D2F7-4FD3-87D0-4266C461A702}" srcOrd="1" destOrd="0" parTransId="{0892BA7D-89C2-400D-9C5E-012354E91FAB}" sibTransId="{C1FA02B9-A2E7-48BC-B489-50A45A982A42}"/>
    <dgm:cxn modelId="{8D2FFCB7-99EC-4506-9ABC-0E472B27185E}" type="presOf" srcId="{7327235B-872D-433E-99D3-CD5643241EDC}" destId="{CEA48CC9-5783-4A1F-AE7B-2C79CD7D6956}" srcOrd="0" destOrd="0" presId="urn:microsoft.com/office/officeart/2005/8/layout/radial1"/>
    <dgm:cxn modelId="{F65830BB-6228-4624-8F4F-1EDB70C9750A}" type="presOf" srcId="{2CE00D02-2342-4F1D-BBDF-1F0A63DF1095}" destId="{043AF1A2-FB3B-414E-8660-F03C59A75843}" srcOrd="0" destOrd="0" presId="urn:microsoft.com/office/officeart/2005/8/layout/radial1"/>
    <dgm:cxn modelId="{537377BE-7B8F-4302-B5D7-1554A9344676}" type="presOf" srcId="{86F6053E-D2F7-4FD3-87D0-4266C461A702}" destId="{FBEB6E68-48A2-4DE3-8D46-B139979C3A98}" srcOrd="0" destOrd="0" presId="urn:microsoft.com/office/officeart/2005/8/layout/radial1"/>
    <dgm:cxn modelId="{9C00E1BF-1249-4799-8682-5AB4AACF6F0F}" srcId="{DD83B7BF-DA5E-439C-B3CD-C1A16AD81A06}" destId="{2CE00D02-2342-4F1D-BBDF-1F0A63DF1095}" srcOrd="7" destOrd="0" parTransId="{2D3ADAA0-A7F5-4BAA-939C-497AB49AF688}" sibTransId="{D3827327-6791-44AB-AEB0-A9DFA05B5920}"/>
    <dgm:cxn modelId="{44E690C0-D274-4791-86A9-36FB91C8C8C5}" type="presOf" srcId="{F7F6A500-984A-43CA-AAE1-DCD2E5B68FB9}" destId="{45E3FEA7-82EF-48B9-882C-1C24312CA8A3}" srcOrd="1" destOrd="0" presId="urn:microsoft.com/office/officeart/2005/8/layout/radial1"/>
    <dgm:cxn modelId="{4B3B09C5-6C3D-4F48-8A00-72F683481AAD}" type="presOf" srcId="{8152943C-3A29-44C3-B278-919B9E106FBE}" destId="{9F2E4760-8777-4906-BD97-48EAAE4FDFC8}" srcOrd="0" destOrd="0" presId="urn:microsoft.com/office/officeart/2005/8/layout/radial1"/>
    <dgm:cxn modelId="{56A028C5-F71E-4FE5-ABF1-E40494299F51}" srcId="{DD83B7BF-DA5E-439C-B3CD-C1A16AD81A06}" destId="{D80AA2DA-E87F-46F0-BEFB-E2050F35EABF}" srcOrd="4" destOrd="0" parTransId="{3DEDD843-8622-4DBD-83DA-C8229D5812B5}" sibTransId="{CBF51D05-7273-4B8C-ACB7-04BC514B221D}"/>
    <dgm:cxn modelId="{1AB620D7-C5F4-4E98-8339-E607F897F117}" type="presOf" srcId="{958C3DBE-3B9D-4A93-89AE-A805EA809AF4}" destId="{B049486C-18B6-4C96-90D7-BE6C723D9F4E}" srcOrd="1" destOrd="0" presId="urn:microsoft.com/office/officeart/2005/8/layout/radial1"/>
    <dgm:cxn modelId="{B6F2CFD9-B0D9-4549-8EC0-056289A52892}" srcId="{DD83B7BF-DA5E-439C-B3CD-C1A16AD81A06}" destId="{E1A83CA2-D041-4FB3-BF3F-5D0FBDBC4644}" srcOrd="2" destOrd="0" parTransId="{958C3DBE-3B9D-4A93-89AE-A805EA809AF4}" sibTransId="{D6136362-6027-424D-BEC8-1D2B76A03892}"/>
    <dgm:cxn modelId="{581273DC-BBB1-43C7-96B1-70E8E8F3D8D7}" type="presOf" srcId="{8152943C-3A29-44C3-B278-919B9E106FBE}" destId="{29DD9D7F-5C00-42F9-AB49-486D98356C55}" srcOrd="1" destOrd="0" presId="urn:microsoft.com/office/officeart/2005/8/layout/radial1"/>
    <dgm:cxn modelId="{22A1FFDE-0184-407B-B495-5619BFA46FC2}" srcId="{DD83B7BF-DA5E-439C-B3CD-C1A16AD81A06}" destId="{7327235B-872D-433E-99D3-CD5643241EDC}" srcOrd="8" destOrd="0" parTransId="{2998DC9C-D8F6-4DDA-8C95-58EBB07411A6}" sibTransId="{3218BBEF-F632-4C9C-ABC7-BFF57F24E249}"/>
    <dgm:cxn modelId="{CA15C5E0-D061-4959-A69A-33FF51C41D5C}" type="presOf" srcId="{89905B11-EBAD-476B-B743-F3FD5AEFD434}" destId="{B6117D2C-3005-4F85-AE54-DB13D1570FF9}" srcOrd="1" destOrd="0" presId="urn:microsoft.com/office/officeart/2005/8/layout/radial1"/>
    <dgm:cxn modelId="{1D7635EF-CCEA-476B-AB7A-16553EE9ED1D}" type="presOf" srcId="{E1A83CA2-D041-4FB3-BF3F-5D0FBDBC4644}" destId="{ED7E5E07-DDCF-4E87-88BD-AAF1ABDD2BA3}" srcOrd="0" destOrd="0" presId="urn:microsoft.com/office/officeart/2005/8/layout/radial1"/>
    <dgm:cxn modelId="{B29D04F0-7B29-433B-81DB-B468D7F09E30}" type="presOf" srcId="{DD83B7BF-DA5E-439C-B3CD-C1A16AD81A06}" destId="{D185F2F6-1043-4DCA-B948-D4A62BD20DFA}" srcOrd="0" destOrd="0" presId="urn:microsoft.com/office/officeart/2005/8/layout/radial1"/>
    <dgm:cxn modelId="{895B81F5-81F9-4F28-84A8-329B1B6D88B1}" type="presOf" srcId="{6CDC81C7-9FA7-497B-8145-C469F1E553B1}" destId="{188B661E-22D9-4D08-A498-B382ED75BA93}" srcOrd="0" destOrd="0" presId="urn:microsoft.com/office/officeart/2005/8/layout/radial1"/>
    <dgm:cxn modelId="{0806E374-AEC6-42F9-A785-A0FA8CC0FFDD}" type="presParOf" srcId="{A34AB519-466A-4242-B387-CAFEBC0B9039}" destId="{D185F2F6-1043-4DCA-B948-D4A62BD20DFA}" srcOrd="0" destOrd="0" presId="urn:microsoft.com/office/officeart/2005/8/layout/radial1"/>
    <dgm:cxn modelId="{1E072139-96BE-461C-AECB-5D508BBD5FEF}" type="presParOf" srcId="{A34AB519-466A-4242-B387-CAFEBC0B9039}" destId="{97703969-776C-4311-AFB3-B2F0AD10BAF0}" srcOrd="1" destOrd="0" presId="urn:microsoft.com/office/officeart/2005/8/layout/radial1"/>
    <dgm:cxn modelId="{BFE965A1-CAA7-460F-84DB-C101250F9B4F}" type="presParOf" srcId="{97703969-776C-4311-AFB3-B2F0AD10BAF0}" destId="{45E3FEA7-82EF-48B9-882C-1C24312CA8A3}" srcOrd="0" destOrd="0" presId="urn:microsoft.com/office/officeart/2005/8/layout/radial1"/>
    <dgm:cxn modelId="{C60EA02F-1066-4AB6-8B59-3321F132C876}" type="presParOf" srcId="{A34AB519-466A-4242-B387-CAFEBC0B9039}" destId="{188B661E-22D9-4D08-A498-B382ED75BA93}" srcOrd="2" destOrd="0" presId="urn:microsoft.com/office/officeart/2005/8/layout/radial1"/>
    <dgm:cxn modelId="{02B925EA-4541-406D-94EF-06C2BE53A7C4}" type="presParOf" srcId="{A34AB519-466A-4242-B387-CAFEBC0B9039}" destId="{100326B9-A2FB-419D-8D32-C012A89C1A3A}" srcOrd="3" destOrd="0" presId="urn:microsoft.com/office/officeart/2005/8/layout/radial1"/>
    <dgm:cxn modelId="{947BB4C9-9924-4939-9D3C-54975CAABD2A}" type="presParOf" srcId="{100326B9-A2FB-419D-8D32-C012A89C1A3A}" destId="{DFF29A55-58C4-4F24-862F-CCC3B70B943B}" srcOrd="0" destOrd="0" presId="urn:microsoft.com/office/officeart/2005/8/layout/radial1"/>
    <dgm:cxn modelId="{0DC95923-576B-4882-B599-420425FAE808}" type="presParOf" srcId="{A34AB519-466A-4242-B387-CAFEBC0B9039}" destId="{FBEB6E68-48A2-4DE3-8D46-B139979C3A98}" srcOrd="4" destOrd="0" presId="urn:microsoft.com/office/officeart/2005/8/layout/radial1"/>
    <dgm:cxn modelId="{3E37280C-8A6A-4762-B2E5-6A3605765837}" type="presParOf" srcId="{A34AB519-466A-4242-B387-CAFEBC0B9039}" destId="{2B595041-9670-47E4-BC4E-8F9EEC2A1B02}" srcOrd="5" destOrd="0" presId="urn:microsoft.com/office/officeart/2005/8/layout/radial1"/>
    <dgm:cxn modelId="{9D4EFD86-D6C0-40A1-9F3A-842938A0AADD}" type="presParOf" srcId="{2B595041-9670-47E4-BC4E-8F9EEC2A1B02}" destId="{B049486C-18B6-4C96-90D7-BE6C723D9F4E}" srcOrd="0" destOrd="0" presId="urn:microsoft.com/office/officeart/2005/8/layout/radial1"/>
    <dgm:cxn modelId="{2C079CCF-22C4-4879-A22A-4488BB646F2A}" type="presParOf" srcId="{A34AB519-466A-4242-B387-CAFEBC0B9039}" destId="{ED7E5E07-DDCF-4E87-88BD-AAF1ABDD2BA3}" srcOrd="6" destOrd="0" presId="urn:microsoft.com/office/officeart/2005/8/layout/radial1"/>
    <dgm:cxn modelId="{FB63FA53-0F62-41E5-A3E0-3530EB708CFA}" type="presParOf" srcId="{A34AB519-466A-4242-B387-CAFEBC0B9039}" destId="{FD58941E-7317-4AF2-BCF7-A4BCA844E329}" srcOrd="7" destOrd="0" presId="urn:microsoft.com/office/officeart/2005/8/layout/radial1"/>
    <dgm:cxn modelId="{AC3404AA-D7B9-4333-AD90-BA127152980B}" type="presParOf" srcId="{FD58941E-7317-4AF2-BCF7-A4BCA844E329}" destId="{A19E39FC-6AD2-4638-931F-C80ABAD55110}" srcOrd="0" destOrd="0" presId="urn:microsoft.com/office/officeart/2005/8/layout/radial1"/>
    <dgm:cxn modelId="{B675FA7C-09B6-4868-BDF9-EC6C926988B1}" type="presParOf" srcId="{A34AB519-466A-4242-B387-CAFEBC0B9039}" destId="{731A17C0-FF69-4FC7-B13B-47B9EED2CAFB}" srcOrd="8" destOrd="0" presId="urn:microsoft.com/office/officeart/2005/8/layout/radial1"/>
    <dgm:cxn modelId="{7B2B2B9C-C833-4CA5-8878-119FCEDC48BE}" type="presParOf" srcId="{A34AB519-466A-4242-B387-CAFEBC0B9039}" destId="{ED4999D6-E73A-40C1-9AC6-1C7E26E3669A}" srcOrd="9" destOrd="0" presId="urn:microsoft.com/office/officeart/2005/8/layout/radial1"/>
    <dgm:cxn modelId="{05336025-C36F-453B-B52B-229B0D326F80}" type="presParOf" srcId="{ED4999D6-E73A-40C1-9AC6-1C7E26E3669A}" destId="{D028F5C8-A85A-4160-A8D6-61DC79CBF1C3}" srcOrd="0" destOrd="0" presId="urn:microsoft.com/office/officeart/2005/8/layout/radial1"/>
    <dgm:cxn modelId="{D3D07792-2F88-4A41-A6BD-4E00934BDEB6}" type="presParOf" srcId="{A34AB519-466A-4242-B387-CAFEBC0B9039}" destId="{68C61704-9966-4452-833C-5E0B366D6E81}" srcOrd="10" destOrd="0" presId="urn:microsoft.com/office/officeart/2005/8/layout/radial1"/>
    <dgm:cxn modelId="{3CE20617-1747-43B9-A9AB-89F562E2F811}" type="presParOf" srcId="{A34AB519-466A-4242-B387-CAFEBC0B9039}" destId="{2859C49E-7191-438B-B769-D3A111705BCE}" srcOrd="11" destOrd="0" presId="urn:microsoft.com/office/officeart/2005/8/layout/radial1"/>
    <dgm:cxn modelId="{9104B3A3-6773-4249-B726-4EB211D82AC2}" type="presParOf" srcId="{2859C49E-7191-438B-B769-D3A111705BCE}" destId="{A1BE4764-F7E2-4487-AB17-DA16A8BEF56F}" srcOrd="0" destOrd="0" presId="urn:microsoft.com/office/officeart/2005/8/layout/radial1"/>
    <dgm:cxn modelId="{74B14290-5FD7-419E-A3A6-233D9772EB1E}" type="presParOf" srcId="{A34AB519-466A-4242-B387-CAFEBC0B9039}" destId="{D0371BDA-F199-4C15-A211-5F29809011EB}" srcOrd="12" destOrd="0" presId="urn:microsoft.com/office/officeart/2005/8/layout/radial1"/>
    <dgm:cxn modelId="{D7CA00B0-683A-4E30-8214-660D04439BBB}" type="presParOf" srcId="{A34AB519-466A-4242-B387-CAFEBC0B9039}" destId="{9F2E4760-8777-4906-BD97-48EAAE4FDFC8}" srcOrd="13" destOrd="0" presId="urn:microsoft.com/office/officeart/2005/8/layout/radial1"/>
    <dgm:cxn modelId="{6FFE7CEE-A2A7-46CE-AF8E-3F01BB443F35}" type="presParOf" srcId="{9F2E4760-8777-4906-BD97-48EAAE4FDFC8}" destId="{29DD9D7F-5C00-42F9-AB49-486D98356C55}" srcOrd="0" destOrd="0" presId="urn:microsoft.com/office/officeart/2005/8/layout/radial1"/>
    <dgm:cxn modelId="{C7A5DA83-6917-4E73-B798-E6CA77910D79}" type="presParOf" srcId="{A34AB519-466A-4242-B387-CAFEBC0B9039}" destId="{1A3E9D01-B302-4010-9E93-C1503843DE1F}" srcOrd="14" destOrd="0" presId="urn:microsoft.com/office/officeart/2005/8/layout/radial1"/>
    <dgm:cxn modelId="{49C9CD47-ADE5-4985-91E0-90582381EEBA}" type="presParOf" srcId="{A34AB519-466A-4242-B387-CAFEBC0B9039}" destId="{4D5A87DA-B539-4C09-B431-85E00D360960}" srcOrd="15" destOrd="0" presId="urn:microsoft.com/office/officeart/2005/8/layout/radial1"/>
    <dgm:cxn modelId="{A6EE31B0-2F0B-4F08-8C73-5A9C82AB425C}" type="presParOf" srcId="{4D5A87DA-B539-4C09-B431-85E00D360960}" destId="{F7487EF2-E3E9-4D15-944F-990D9F1E9CC8}" srcOrd="0" destOrd="0" presId="urn:microsoft.com/office/officeart/2005/8/layout/radial1"/>
    <dgm:cxn modelId="{4E52CB84-7009-4490-99CE-B1D088F8A16B}" type="presParOf" srcId="{A34AB519-466A-4242-B387-CAFEBC0B9039}" destId="{043AF1A2-FB3B-414E-8660-F03C59A75843}" srcOrd="16" destOrd="0" presId="urn:microsoft.com/office/officeart/2005/8/layout/radial1"/>
    <dgm:cxn modelId="{119D2C76-6B11-497B-A127-AF04047E5CE2}" type="presParOf" srcId="{A34AB519-466A-4242-B387-CAFEBC0B9039}" destId="{4C650833-8EF9-42A6-850B-CDC263BD5264}" srcOrd="17" destOrd="0" presId="urn:microsoft.com/office/officeart/2005/8/layout/radial1"/>
    <dgm:cxn modelId="{D3D8F41F-1819-40EA-9CDD-95FC536C48E9}" type="presParOf" srcId="{4C650833-8EF9-42A6-850B-CDC263BD5264}" destId="{3BAFCC2A-723A-4837-BBB8-4DE491D0BF32}" srcOrd="0" destOrd="0" presId="urn:microsoft.com/office/officeart/2005/8/layout/radial1"/>
    <dgm:cxn modelId="{D6DC9DA5-7B7E-4DDF-88DB-0B1B6F7980C8}" type="presParOf" srcId="{A34AB519-466A-4242-B387-CAFEBC0B9039}" destId="{CEA48CC9-5783-4A1F-AE7B-2C79CD7D6956}" srcOrd="18" destOrd="0" presId="urn:microsoft.com/office/officeart/2005/8/layout/radial1"/>
    <dgm:cxn modelId="{B6F5E1E0-C2DB-4C20-97B3-A9489A07C2D1}" type="presParOf" srcId="{A34AB519-466A-4242-B387-CAFEBC0B9039}" destId="{0F800506-398C-411E-AFC7-BBFA61241E60}" srcOrd="19" destOrd="0" presId="urn:microsoft.com/office/officeart/2005/8/layout/radial1"/>
    <dgm:cxn modelId="{00830429-57D6-41DE-A4A3-3456B0633EA7}" type="presParOf" srcId="{0F800506-398C-411E-AFC7-BBFA61241E60}" destId="{B6117D2C-3005-4F85-AE54-DB13D1570FF9}" srcOrd="0" destOrd="0" presId="urn:microsoft.com/office/officeart/2005/8/layout/radial1"/>
    <dgm:cxn modelId="{65F22B27-DFF7-4501-A5D1-1AA3C650AF1E}" type="presParOf" srcId="{A34AB519-466A-4242-B387-CAFEBC0B9039}" destId="{2682F6C2-CF1B-4142-AA38-FEE70994B27C}" srcOrd="20"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36AFA3-4AB8-41B1-A1D7-FAD341F16B01}"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n-GB"/>
        </a:p>
      </dgm:t>
    </dgm:pt>
    <dgm:pt modelId="{84A87CEE-7A93-446C-A9AF-403382AEF20C}">
      <dgm:prSet phldrT="[Text]"/>
      <dgm:spPr/>
      <dgm:t>
        <a:bodyPr/>
        <a:lstStyle/>
        <a:p>
          <a:r>
            <a:rPr lang="en-GB" dirty="0"/>
            <a:t>Socio-economic</a:t>
          </a:r>
        </a:p>
      </dgm:t>
    </dgm:pt>
    <dgm:pt modelId="{89FF0BFF-11FF-4C0C-AD26-507EFFB34FF8}" type="parTrans" cxnId="{CFDC49F2-D3FE-4024-BF2E-8034D8E556B2}">
      <dgm:prSet/>
      <dgm:spPr/>
      <dgm:t>
        <a:bodyPr/>
        <a:lstStyle/>
        <a:p>
          <a:endParaRPr lang="en-GB"/>
        </a:p>
      </dgm:t>
    </dgm:pt>
    <dgm:pt modelId="{62CDEB60-E736-47C8-8794-D79BFB8138A5}" type="sibTrans" cxnId="{CFDC49F2-D3FE-4024-BF2E-8034D8E556B2}">
      <dgm:prSet/>
      <dgm:spPr/>
      <dgm:t>
        <a:bodyPr/>
        <a:lstStyle/>
        <a:p>
          <a:endParaRPr lang="en-GB"/>
        </a:p>
      </dgm:t>
    </dgm:pt>
    <dgm:pt modelId="{CC4D9B28-B202-4ADC-A882-B4C02476203A}">
      <dgm:prSet phldrT="[Text]"/>
      <dgm:spPr/>
      <dgm:t>
        <a:bodyPr/>
        <a:lstStyle/>
        <a:p>
          <a:r>
            <a:rPr lang="en-GB" dirty="0"/>
            <a:t>Geographic</a:t>
          </a:r>
        </a:p>
      </dgm:t>
    </dgm:pt>
    <dgm:pt modelId="{4483A034-AA36-44F8-9032-9F7249C50CFC}" type="parTrans" cxnId="{3F2CB68D-C036-49F8-8858-D91E49519B75}">
      <dgm:prSet/>
      <dgm:spPr/>
      <dgm:t>
        <a:bodyPr/>
        <a:lstStyle/>
        <a:p>
          <a:endParaRPr lang="en-GB"/>
        </a:p>
      </dgm:t>
    </dgm:pt>
    <dgm:pt modelId="{44D628DF-B16D-43C4-85E5-862BB5BBE057}" type="sibTrans" cxnId="{3F2CB68D-C036-49F8-8858-D91E49519B75}">
      <dgm:prSet/>
      <dgm:spPr/>
      <dgm:t>
        <a:bodyPr/>
        <a:lstStyle/>
        <a:p>
          <a:endParaRPr lang="en-GB"/>
        </a:p>
      </dgm:t>
    </dgm:pt>
    <dgm:pt modelId="{D78B663D-FCAB-4E8D-923B-96AF33E49B29}">
      <dgm:prSet phldrT="[Text]"/>
      <dgm:spPr/>
      <dgm:t>
        <a:bodyPr/>
        <a:lstStyle/>
        <a:p>
          <a:r>
            <a:rPr lang="en-GB" dirty="0"/>
            <a:t>Ethnicity</a:t>
          </a:r>
        </a:p>
      </dgm:t>
    </dgm:pt>
    <dgm:pt modelId="{5C5BD591-04EE-409C-B030-23A7F919DB44}" type="parTrans" cxnId="{2B82BF4A-9214-4760-8728-362A76DF4EAA}">
      <dgm:prSet/>
      <dgm:spPr/>
      <dgm:t>
        <a:bodyPr/>
        <a:lstStyle/>
        <a:p>
          <a:endParaRPr lang="en-GB"/>
        </a:p>
      </dgm:t>
    </dgm:pt>
    <dgm:pt modelId="{C95A5D4F-1241-473F-90EA-A54432F26C96}" type="sibTrans" cxnId="{2B82BF4A-9214-4760-8728-362A76DF4EAA}">
      <dgm:prSet/>
      <dgm:spPr/>
      <dgm:t>
        <a:bodyPr/>
        <a:lstStyle/>
        <a:p>
          <a:endParaRPr lang="en-GB"/>
        </a:p>
      </dgm:t>
    </dgm:pt>
    <dgm:pt modelId="{6948247C-A6AE-4213-A53F-8F571F481419}">
      <dgm:prSet phldrT="[Text]"/>
      <dgm:spPr/>
      <dgm:t>
        <a:bodyPr/>
        <a:lstStyle/>
        <a:p>
          <a:r>
            <a:rPr lang="en-GB" dirty="0"/>
            <a:t>Sexuality</a:t>
          </a:r>
        </a:p>
      </dgm:t>
    </dgm:pt>
    <dgm:pt modelId="{F7B30D5F-436A-49B3-9BFC-6CF49C24FDF9}" type="parTrans" cxnId="{06E53B98-72C7-4D94-AAA9-F647558C53E5}">
      <dgm:prSet/>
      <dgm:spPr/>
      <dgm:t>
        <a:bodyPr/>
        <a:lstStyle/>
        <a:p>
          <a:endParaRPr lang="en-GB"/>
        </a:p>
      </dgm:t>
    </dgm:pt>
    <dgm:pt modelId="{7B5C794E-17AF-4DD1-BC17-CA8975CEAE03}" type="sibTrans" cxnId="{06E53B98-72C7-4D94-AAA9-F647558C53E5}">
      <dgm:prSet/>
      <dgm:spPr/>
      <dgm:t>
        <a:bodyPr/>
        <a:lstStyle/>
        <a:p>
          <a:endParaRPr lang="en-GB"/>
        </a:p>
      </dgm:t>
    </dgm:pt>
    <dgm:pt modelId="{1ADD832A-226E-4146-8A05-FD6A5466F70A}">
      <dgm:prSet phldrT="[Text]"/>
      <dgm:spPr/>
      <dgm:t>
        <a:bodyPr/>
        <a:lstStyle/>
        <a:p>
          <a:r>
            <a:rPr lang="en-GB" dirty="0"/>
            <a:t>Socially-excluded groups</a:t>
          </a:r>
        </a:p>
      </dgm:t>
    </dgm:pt>
    <dgm:pt modelId="{E3DE3E0C-469F-4164-82B0-971E0131EA0D}" type="parTrans" cxnId="{833ECB1D-96B1-4995-A3C6-70C99862DF40}">
      <dgm:prSet/>
      <dgm:spPr/>
      <dgm:t>
        <a:bodyPr/>
        <a:lstStyle/>
        <a:p>
          <a:endParaRPr lang="en-GB"/>
        </a:p>
      </dgm:t>
    </dgm:pt>
    <dgm:pt modelId="{0DEB6210-CACE-4E40-AE8B-9F7945C143A2}" type="sibTrans" cxnId="{833ECB1D-96B1-4995-A3C6-70C99862DF40}">
      <dgm:prSet/>
      <dgm:spPr/>
      <dgm:t>
        <a:bodyPr/>
        <a:lstStyle/>
        <a:p>
          <a:endParaRPr lang="en-GB"/>
        </a:p>
      </dgm:t>
    </dgm:pt>
    <dgm:pt modelId="{709A261B-52F7-43A7-AE62-36020FA1F600}" type="pres">
      <dgm:prSet presAssocID="{5436AFA3-4AB8-41B1-A1D7-FAD341F16B01}" presName="cycle" presStyleCnt="0">
        <dgm:presLayoutVars>
          <dgm:dir/>
          <dgm:resizeHandles val="exact"/>
        </dgm:presLayoutVars>
      </dgm:prSet>
      <dgm:spPr/>
    </dgm:pt>
    <dgm:pt modelId="{54ABBDD7-5AE3-4574-949D-1C6982972A72}" type="pres">
      <dgm:prSet presAssocID="{84A87CEE-7A93-446C-A9AF-403382AEF20C}" presName="node" presStyleLbl="node1" presStyleIdx="0" presStyleCnt="5" custRadScaleRad="89597" custRadScaleInc="41929">
        <dgm:presLayoutVars>
          <dgm:bulletEnabled val="1"/>
        </dgm:presLayoutVars>
      </dgm:prSet>
      <dgm:spPr/>
    </dgm:pt>
    <dgm:pt modelId="{458A21CB-E24B-4C8E-9472-DFB75F551454}" type="pres">
      <dgm:prSet presAssocID="{84A87CEE-7A93-446C-A9AF-403382AEF20C}" presName="spNode" presStyleCnt="0"/>
      <dgm:spPr/>
    </dgm:pt>
    <dgm:pt modelId="{A4FD6EC1-AB65-4EB6-8F08-18B352DDE458}" type="pres">
      <dgm:prSet presAssocID="{62CDEB60-E736-47C8-8794-D79BFB8138A5}" presName="sibTrans" presStyleLbl="sibTrans1D1" presStyleIdx="0" presStyleCnt="5"/>
      <dgm:spPr/>
    </dgm:pt>
    <dgm:pt modelId="{27FBCCCF-75EA-4118-820F-8A483A797D8C}" type="pres">
      <dgm:prSet presAssocID="{CC4D9B28-B202-4ADC-A882-B4C02476203A}" presName="node" presStyleLbl="node1" presStyleIdx="1" presStyleCnt="5">
        <dgm:presLayoutVars>
          <dgm:bulletEnabled val="1"/>
        </dgm:presLayoutVars>
      </dgm:prSet>
      <dgm:spPr/>
    </dgm:pt>
    <dgm:pt modelId="{291132EA-B2BC-4D24-BBEE-B311262FF981}" type="pres">
      <dgm:prSet presAssocID="{CC4D9B28-B202-4ADC-A882-B4C02476203A}" presName="spNode" presStyleCnt="0"/>
      <dgm:spPr/>
    </dgm:pt>
    <dgm:pt modelId="{8ACF9C6F-6478-4F47-A677-7E2FCBA4BFE7}" type="pres">
      <dgm:prSet presAssocID="{44D628DF-B16D-43C4-85E5-862BB5BBE057}" presName="sibTrans" presStyleLbl="sibTrans1D1" presStyleIdx="1" presStyleCnt="5"/>
      <dgm:spPr/>
    </dgm:pt>
    <dgm:pt modelId="{BF8CA0B0-D416-40AF-8D9A-E61E27F15032}" type="pres">
      <dgm:prSet presAssocID="{D78B663D-FCAB-4E8D-923B-96AF33E49B29}" presName="node" presStyleLbl="node1" presStyleIdx="2" presStyleCnt="5">
        <dgm:presLayoutVars>
          <dgm:bulletEnabled val="1"/>
        </dgm:presLayoutVars>
      </dgm:prSet>
      <dgm:spPr/>
    </dgm:pt>
    <dgm:pt modelId="{E7FD2333-53C6-421E-A642-1FA72D4017F9}" type="pres">
      <dgm:prSet presAssocID="{D78B663D-FCAB-4E8D-923B-96AF33E49B29}" presName="spNode" presStyleCnt="0"/>
      <dgm:spPr/>
    </dgm:pt>
    <dgm:pt modelId="{C6F55028-8D9A-46C9-AEB4-657396B35B24}" type="pres">
      <dgm:prSet presAssocID="{C95A5D4F-1241-473F-90EA-A54432F26C96}" presName="sibTrans" presStyleLbl="sibTrans1D1" presStyleIdx="2" presStyleCnt="5"/>
      <dgm:spPr/>
    </dgm:pt>
    <dgm:pt modelId="{B6DAFA78-5F53-40B2-91FD-3448C0F794B9}" type="pres">
      <dgm:prSet presAssocID="{6948247C-A6AE-4213-A53F-8F571F481419}" presName="node" presStyleLbl="node1" presStyleIdx="3" presStyleCnt="5">
        <dgm:presLayoutVars>
          <dgm:bulletEnabled val="1"/>
        </dgm:presLayoutVars>
      </dgm:prSet>
      <dgm:spPr/>
    </dgm:pt>
    <dgm:pt modelId="{1FA5BC5F-0F39-4C2E-8C3A-69119A1100E7}" type="pres">
      <dgm:prSet presAssocID="{6948247C-A6AE-4213-A53F-8F571F481419}" presName="spNode" presStyleCnt="0"/>
      <dgm:spPr/>
    </dgm:pt>
    <dgm:pt modelId="{C86F8EEE-EB85-4D27-AA5A-CA9DB79CD664}" type="pres">
      <dgm:prSet presAssocID="{7B5C794E-17AF-4DD1-BC17-CA8975CEAE03}" presName="sibTrans" presStyleLbl="sibTrans1D1" presStyleIdx="3" presStyleCnt="5"/>
      <dgm:spPr/>
    </dgm:pt>
    <dgm:pt modelId="{C3A11259-9FBD-4CA6-A383-B8219C454B6D}" type="pres">
      <dgm:prSet presAssocID="{1ADD832A-226E-4146-8A05-FD6A5466F70A}" presName="node" presStyleLbl="node1" presStyleIdx="4" presStyleCnt="5">
        <dgm:presLayoutVars>
          <dgm:bulletEnabled val="1"/>
        </dgm:presLayoutVars>
      </dgm:prSet>
      <dgm:spPr/>
    </dgm:pt>
    <dgm:pt modelId="{D0891260-6DDF-43B9-8FED-51B65D2C18B1}" type="pres">
      <dgm:prSet presAssocID="{1ADD832A-226E-4146-8A05-FD6A5466F70A}" presName="spNode" presStyleCnt="0"/>
      <dgm:spPr/>
    </dgm:pt>
    <dgm:pt modelId="{E1C955E1-4F3A-41C5-804B-CA53EA9F77C5}" type="pres">
      <dgm:prSet presAssocID="{0DEB6210-CACE-4E40-AE8B-9F7945C143A2}" presName="sibTrans" presStyleLbl="sibTrans1D1" presStyleIdx="4" presStyleCnt="5"/>
      <dgm:spPr/>
    </dgm:pt>
  </dgm:ptLst>
  <dgm:cxnLst>
    <dgm:cxn modelId="{4554BE12-5431-40D0-A497-14B67C196DF9}" type="presOf" srcId="{62CDEB60-E736-47C8-8794-D79BFB8138A5}" destId="{A4FD6EC1-AB65-4EB6-8F08-18B352DDE458}" srcOrd="0" destOrd="0" presId="urn:microsoft.com/office/officeart/2005/8/layout/cycle6"/>
    <dgm:cxn modelId="{833ECB1D-96B1-4995-A3C6-70C99862DF40}" srcId="{5436AFA3-4AB8-41B1-A1D7-FAD341F16B01}" destId="{1ADD832A-226E-4146-8A05-FD6A5466F70A}" srcOrd="4" destOrd="0" parTransId="{E3DE3E0C-469F-4164-82B0-971E0131EA0D}" sibTransId="{0DEB6210-CACE-4E40-AE8B-9F7945C143A2}"/>
    <dgm:cxn modelId="{22889323-7EC4-4541-94BA-49E6E290C32A}" type="presOf" srcId="{C95A5D4F-1241-473F-90EA-A54432F26C96}" destId="{C6F55028-8D9A-46C9-AEB4-657396B35B24}" srcOrd="0" destOrd="0" presId="urn:microsoft.com/office/officeart/2005/8/layout/cycle6"/>
    <dgm:cxn modelId="{2B82BF4A-9214-4760-8728-362A76DF4EAA}" srcId="{5436AFA3-4AB8-41B1-A1D7-FAD341F16B01}" destId="{D78B663D-FCAB-4E8D-923B-96AF33E49B29}" srcOrd="2" destOrd="0" parTransId="{5C5BD591-04EE-409C-B030-23A7F919DB44}" sibTransId="{C95A5D4F-1241-473F-90EA-A54432F26C96}"/>
    <dgm:cxn modelId="{F3DD038C-0333-474E-803C-2880B1EB7B40}" type="presOf" srcId="{0DEB6210-CACE-4E40-AE8B-9F7945C143A2}" destId="{E1C955E1-4F3A-41C5-804B-CA53EA9F77C5}" srcOrd="0" destOrd="0" presId="urn:microsoft.com/office/officeart/2005/8/layout/cycle6"/>
    <dgm:cxn modelId="{3F2CB68D-C036-49F8-8858-D91E49519B75}" srcId="{5436AFA3-4AB8-41B1-A1D7-FAD341F16B01}" destId="{CC4D9B28-B202-4ADC-A882-B4C02476203A}" srcOrd="1" destOrd="0" parTransId="{4483A034-AA36-44F8-9032-9F7249C50CFC}" sibTransId="{44D628DF-B16D-43C4-85E5-862BB5BBE057}"/>
    <dgm:cxn modelId="{06E53B98-72C7-4D94-AAA9-F647558C53E5}" srcId="{5436AFA3-4AB8-41B1-A1D7-FAD341F16B01}" destId="{6948247C-A6AE-4213-A53F-8F571F481419}" srcOrd="3" destOrd="0" parTransId="{F7B30D5F-436A-49B3-9BFC-6CF49C24FDF9}" sibTransId="{7B5C794E-17AF-4DD1-BC17-CA8975CEAE03}"/>
    <dgm:cxn modelId="{6677AD98-778C-45D1-8F0F-EDAAAE5D802B}" type="presOf" srcId="{6948247C-A6AE-4213-A53F-8F571F481419}" destId="{B6DAFA78-5F53-40B2-91FD-3448C0F794B9}" srcOrd="0" destOrd="0" presId="urn:microsoft.com/office/officeart/2005/8/layout/cycle6"/>
    <dgm:cxn modelId="{D7D15BA2-6899-48E1-A205-BC76C7B859E9}" type="presOf" srcId="{7B5C794E-17AF-4DD1-BC17-CA8975CEAE03}" destId="{C86F8EEE-EB85-4D27-AA5A-CA9DB79CD664}" srcOrd="0" destOrd="0" presId="urn:microsoft.com/office/officeart/2005/8/layout/cycle6"/>
    <dgm:cxn modelId="{04E1D9BC-F29E-4016-8D4D-C09DB44CFC50}" type="presOf" srcId="{44D628DF-B16D-43C4-85E5-862BB5BBE057}" destId="{8ACF9C6F-6478-4F47-A677-7E2FCBA4BFE7}" srcOrd="0" destOrd="0" presId="urn:microsoft.com/office/officeart/2005/8/layout/cycle6"/>
    <dgm:cxn modelId="{99DE76C7-F35C-412B-A9B3-4729137F895D}" type="presOf" srcId="{1ADD832A-226E-4146-8A05-FD6A5466F70A}" destId="{C3A11259-9FBD-4CA6-A383-B8219C454B6D}" srcOrd="0" destOrd="0" presId="urn:microsoft.com/office/officeart/2005/8/layout/cycle6"/>
    <dgm:cxn modelId="{5D2900CB-B04A-4410-8DF5-33039CB8ABDD}" type="presOf" srcId="{CC4D9B28-B202-4ADC-A882-B4C02476203A}" destId="{27FBCCCF-75EA-4118-820F-8A483A797D8C}" srcOrd="0" destOrd="0" presId="urn:microsoft.com/office/officeart/2005/8/layout/cycle6"/>
    <dgm:cxn modelId="{52AEE7D1-9BA0-4B50-BA9D-F4B42AAD35B4}" type="presOf" srcId="{5436AFA3-4AB8-41B1-A1D7-FAD341F16B01}" destId="{709A261B-52F7-43A7-AE62-36020FA1F600}" srcOrd="0" destOrd="0" presId="urn:microsoft.com/office/officeart/2005/8/layout/cycle6"/>
    <dgm:cxn modelId="{EF9C4DE2-0358-4159-8058-0886AA7AD2B2}" type="presOf" srcId="{D78B663D-FCAB-4E8D-923B-96AF33E49B29}" destId="{BF8CA0B0-D416-40AF-8D9A-E61E27F15032}" srcOrd="0" destOrd="0" presId="urn:microsoft.com/office/officeart/2005/8/layout/cycle6"/>
    <dgm:cxn modelId="{CFDC49F2-D3FE-4024-BF2E-8034D8E556B2}" srcId="{5436AFA3-4AB8-41B1-A1D7-FAD341F16B01}" destId="{84A87CEE-7A93-446C-A9AF-403382AEF20C}" srcOrd="0" destOrd="0" parTransId="{89FF0BFF-11FF-4C0C-AD26-507EFFB34FF8}" sibTransId="{62CDEB60-E736-47C8-8794-D79BFB8138A5}"/>
    <dgm:cxn modelId="{751930F8-155B-4260-926B-345DF048C0DB}" type="presOf" srcId="{84A87CEE-7A93-446C-A9AF-403382AEF20C}" destId="{54ABBDD7-5AE3-4574-949D-1C6982972A72}" srcOrd="0" destOrd="0" presId="urn:microsoft.com/office/officeart/2005/8/layout/cycle6"/>
    <dgm:cxn modelId="{CB490722-0C8F-4597-B36B-F40CF1D8235F}" type="presParOf" srcId="{709A261B-52F7-43A7-AE62-36020FA1F600}" destId="{54ABBDD7-5AE3-4574-949D-1C6982972A72}" srcOrd="0" destOrd="0" presId="urn:microsoft.com/office/officeart/2005/8/layout/cycle6"/>
    <dgm:cxn modelId="{6E3BC9B2-5A9B-4AEC-86A3-5B8206EA7EEF}" type="presParOf" srcId="{709A261B-52F7-43A7-AE62-36020FA1F600}" destId="{458A21CB-E24B-4C8E-9472-DFB75F551454}" srcOrd="1" destOrd="0" presId="urn:microsoft.com/office/officeart/2005/8/layout/cycle6"/>
    <dgm:cxn modelId="{29929322-F763-4EF3-8FC8-387E0996A311}" type="presParOf" srcId="{709A261B-52F7-43A7-AE62-36020FA1F600}" destId="{A4FD6EC1-AB65-4EB6-8F08-18B352DDE458}" srcOrd="2" destOrd="0" presId="urn:microsoft.com/office/officeart/2005/8/layout/cycle6"/>
    <dgm:cxn modelId="{FE4816D7-FA56-4426-B6E5-F2C8949F804F}" type="presParOf" srcId="{709A261B-52F7-43A7-AE62-36020FA1F600}" destId="{27FBCCCF-75EA-4118-820F-8A483A797D8C}" srcOrd="3" destOrd="0" presId="urn:microsoft.com/office/officeart/2005/8/layout/cycle6"/>
    <dgm:cxn modelId="{7159B751-26FE-4AEF-BE5A-EE6BEA55C3F0}" type="presParOf" srcId="{709A261B-52F7-43A7-AE62-36020FA1F600}" destId="{291132EA-B2BC-4D24-BBEE-B311262FF981}" srcOrd="4" destOrd="0" presId="urn:microsoft.com/office/officeart/2005/8/layout/cycle6"/>
    <dgm:cxn modelId="{A0E79E3C-A861-4F1A-A869-BD29CF9D5198}" type="presParOf" srcId="{709A261B-52F7-43A7-AE62-36020FA1F600}" destId="{8ACF9C6F-6478-4F47-A677-7E2FCBA4BFE7}" srcOrd="5" destOrd="0" presId="urn:microsoft.com/office/officeart/2005/8/layout/cycle6"/>
    <dgm:cxn modelId="{82639D45-B659-415B-B6FE-EE88536F8A1C}" type="presParOf" srcId="{709A261B-52F7-43A7-AE62-36020FA1F600}" destId="{BF8CA0B0-D416-40AF-8D9A-E61E27F15032}" srcOrd="6" destOrd="0" presId="urn:microsoft.com/office/officeart/2005/8/layout/cycle6"/>
    <dgm:cxn modelId="{5DE7A115-5096-4F3C-9B99-DB220A81BCDB}" type="presParOf" srcId="{709A261B-52F7-43A7-AE62-36020FA1F600}" destId="{E7FD2333-53C6-421E-A642-1FA72D4017F9}" srcOrd="7" destOrd="0" presId="urn:microsoft.com/office/officeart/2005/8/layout/cycle6"/>
    <dgm:cxn modelId="{AB2CD6E4-53FE-46B0-A793-B941C66C6670}" type="presParOf" srcId="{709A261B-52F7-43A7-AE62-36020FA1F600}" destId="{C6F55028-8D9A-46C9-AEB4-657396B35B24}" srcOrd="8" destOrd="0" presId="urn:microsoft.com/office/officeart/2005/8/layout/cycle6"/>
    <dgm:cxn modelId="{F4637CC3-4E11-4E20-AAB2-469A03AD7364}" type="presParOf" srcId="{709A261B-52F7-43A7-AE62-36020FA1F600}" destId="{B6DAFA78-5F53-40B2-91FD-3448C0F794B9}" srcOrd="9" destOrd="0" presId="urn:microsoft.com/office/officeart/2005/8/layout/cycle6"/>
    <dgm:cxn modelId="{2600081C-FE38-4FE9-A8E0-4C036D6A579F}" type="presParOf" srcId="{709A261B-52F7-43A7-AE62-36020FA1F600}" destId="{1FA5BC5F-0F39-4C2E-8C3A-69119A1100E7}" srcOrd="10" destOrd="0" presId="urn:microsoft.com/office/officeart/2005/8/layout/cycle6"/>
    <dgm:cxn modelId="{41AA4716-25D5-4F13-A056-C04150B814B0}" type="presParOf" srcId="{709A261B-52F7-43A7-AE62-36020FA1F600}" destId="{C86F8EEE-EB85-4D27-AA5A-CA9DB79CD664}" srcOrd="11" destOrd="0" presId="urn:microsoft.com/office/officeart/2005/8/layout/cycle6"/>
    <dgm:cxn modelId="{55E63AB9-25F2-4F2F-B92B-64CF90DDA5A9}" type="presParOf" srcId="{709A261B-52F7-43A7-AE62-36020FA1F600}" destId="{C3A11259-9FBD-4CA6-A383-B8219C454B6D}" srcOrd="12" destOrd="0" presId="urn:microsoft.com/office/officeart/2005/8/layout/cycle6"/>
    <dgm:cxn modelId="{17FC803A-6E6B-4CBA-BE9A-8C1F037815B0}" type="presParOf" srcId="{709A261B-52F7-43A7-AE62-36020FA1F600}" destId="{D0891260-6DDF-43B9-8FED-51B65D2C18B1}" srcOrd="13" destOrd="0" presId="urn:microsoft.com/office/officeart/2005/8/layout/cycle6"/>
    <dgm:cxn modelId="{E036E035-1F59-497B-B3CE-160800A7A082}" type="presParOf" srcId="{709A261B-52F7-43A7-AE62-36020FA1F600}" destId="{E1C955E1-4F3A-41C5-804B-CA53EA9F77C5}"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24808D-5CD3-4191-B149-3A2604852244}" type="doc">
      <dgm:prSet loTypeId="urn:microsoft.com/office/officeart/2005/8/layout/hChevron3" loCatId="process" qsTypeId="urn:microsoft.com/office/officeart/2005/8/quickstyle/simple1" qsCatId="simple" csTypeId="urn:microsoft.com/office/officeart/2005/8/colors/colorful5" csCatId="colorful" phldr="1"/>
      <dgm:spPr/>
    </dgm:pt>
    <dgm:pt modelId="{F44FE3FE-6966-4EB5-8747-5C83D4E36291}">
      <dgm:prSet phldrT="[Text]"/>
      <dgm:spPr/>
      <dgm:t>
        <a:bodyPr/>
        <a:lstStyle/>
        <a:p>
          <a:r>
            <a:rPr lang="en-GB" dirty="0"/>
            <a:t>data</a:t>
          </a:r>
        </a:p>
      </dgm:t>
    </dgm:pt>
    <dgm:pt modelId="{645BC79D-F026-4DCF-BA5A-81840DD95370}" type="parTrans" cxnId="{52029DF5-B955-4B02-BF0B-8A55DEC626BC}">
      <dgm:prSet/>
      <dgm:spPr/>
      <dgm:t>
        <a:bodyPr/>
        <a:lstStyle/>
        <a:p>
          <a:endParaRPr lang="en-GB"/>
        </a:p>
      </dgm:t>
    </dgm:pt>
    <dgm:pt modelId="{A740825F-21FD-479B-9238-5203AF347390}" type="sibTrans" cxnId="{52029DF5-B955-4B02-BF0B-8A55DEC626BC}">
      <dgm:prSet/>
      <dgm:spPr/>
      <dgm:t>
        <a:bodyPr/>
        <a:lstStyle/>
        <a:p>
          <a:endParaRPr lang="en-GB"/>
        </a:p>
      </dgm:t>
    </dgm:pt>
    <dgm:pt modelId="{806A6FBB-7601-4460-9D5D-B2629D393936}">
      <dgm:prSet phldrT="[Text]"/>
      <dgm:spPr/>
      <dgm:t>
        <a:bodyPr/>
        <a:lstStyle/>
        <a:p>
          <a:r>
            <a:rPr lang="en-GB" dirty="0"/>
            <a:t>information</a:t>
          </a:r>
        </a:p>
      </dgm:t>
    </dgm:pt>
    <dgm:pt modelId="{A13B0711-D3F0-40AA-AEB5-06C488BED00C}" type="parTrans" cxnId="{9196638D-BD55-48D2-87E4-30BCBB9A3A1D}">
      <dgm:prSet/>
      <dgm:spPr/>
      <dgm:t>
        <a:bodyPr/>
        <a:lstStyle/>
        <a:p>
          <a:endParaRPr lang="en-GB"/>
        </a:p>
      </dgm:t>
    </dgm:pt>
    <dgm:pt modelId="{E7F5C4F4-6589-4C67-9E4B-5EEF52DDF1DC}" type="sibTrans" cxnId="{9196638D-BD55-48D2-87E4-30BCBB9A3A1D}">
      <dgm:prSet/>
      <dgm:spPr/>
      <dgm:t>
        <a:bodyPr/>
        <a:lstStyle/>
        <a:p>
          <a:endParaRPr lang="en-GB"/>
        </a:p>
      </dgm:t>
    </dgm:pt>
    <dgm:pt modelId="{2A8EB210-30B0-45FF-A21B-FBF94D5876D7}">
      <dgm:prSet phldrT="[Text]"/>
      <dgm:spPr/>
      <dgm:t>
        <a:bodyPr/>
        <a:lstStyle/>
        <a:p>
          <a:r>
            <a:rPr lang="en-GB" dirty="0"/>
            <a:t>insight</a:t>
          </a:r>
        </a:p>
      </dgm:t>
    </dgm:pt>
    <dgm:pt modelId="{B01E881E-950B-426D-9015-159713FB13B6}" type="parTrans" cxnId="{8CBB4C24-64E2-43BC-ACE1-940C83883377}">
      <dgm:prSet/>
      <dgm:spPr/>
      <dgm:t>
        <a:bodyPr/>
        <a:lstStyle/>
        <a:p>
          <a:endParaRPr lang="en-GB"/>
        </a:p>
      </dgm:t>
    </dgm:pt>
    <dgm:pt modelId="{FFEE1811-4C8E-47CF-AF90-E27B99B81201}" type="sibTrans" cxnId="{8CBB4C24-64E2-43BC-ACE1-940C83883377}">
      <dgm:prSet/>
      <dgm:spPr/>
      <dgm:t>
        <a:bodyPr/>
        <a:lstStyle/>
        <a:p>
          <a:endParaRPr lang="en-GB"/>
        </a:p>
      </dgm:t>
    </dgm:pt>
    <dgm:pt modelId="{CBEA7423-7874-4DBB-B2F8-F981BC1BA0D0}">
      <dgm:prSet phldrT="[Text]"/>
      <dgm:spPr/>
      <dgm:t>
        <a:bodyPr/>
        <a:lstStyle/>
        <a:p>
          <a:r>
            <a:rPr lang="en-GB" dirty="0"/>
            <a:t>intelligence</a:t>
          </a:r>
        </a:p>
      </dgm:t>
    </dgm:pt>
    <dgm:pt modelId="{7F64F948-59CE-42B0-9757-A826DA3F2A99}" type="parTrans" cxnId="{85D89315-99A1-42D0-9F76-00A5A39512A3}">
      <dgm:prSet/>
      <dgm:spPr/>
      <dgm:t>
        <a:bodyPr/>
        <a:lstStyle/>
        <a:p>
          <a:endParaRPr lang="en-GB"/>
        </a:p>
      </dgm:t>
    </dgm:pt>
    <dgm:pt modelId="{3AD0BA7C-3A6B-4E34-8EEF-338B8AB2337E}" type="sibTrans" cxnId="{85D89315-99A1-42D0-9F76-00A5A39512A3}">
      <dgm:prSet/>
      <dgm:spPr/>
      <dgm:t>
        <a:bodyPr/>
        <a:lstStyle/>
        <a:p>
          <a:endParaRPr lang="en-GB"/>
        </a:p>
      </dgm:t>
    </dgm:pt>
    <dgm:pt modelId="{D8860FED-9CB8-460C-ABE4-B7AB9A3E2644}" type="pres">
      <dgm:prSet presAssocID="{E124808D-5CD3-4191-B149-3A2604852244}" presName="Name0" presStyleCnt="0">
        <dgm:presLayoutVars>
          <dgm:dir/>
          <dgm:resizeHandles val="exact"/>
        </dgm:presLayoutVars>
      </dgm:prSet>
      <dgm:spPr/>
    </dgm:pt>
    <dgm:pt modelId="{18FACDDA-F649-4372-9ACD-69C64E48F98B}" type="pres">
      <dgm:prSet presAssocID="{F44FE3FE-6966-4EB5-8747-5C83D4E36291}" presName="parTxOnly" presStyleLbl="node1" presStyleIdx="0" presStyleCnt="4">
        <dgm:presLayoutVars>
          <dgm:bulletEnabled val="1"/>
        </dgm:presLayoutVars>
      </dgm:prSet>
      <dgm:spPr/>
    </dgm:pt>
    <dgm:pt modelId="{4F2AB18F-E33B-4274-98D2-59775F782FA1}" type="pres">
      <dgm:prSet presAssocID="{A740825F-21FD-479B-9238-5203AF347390}" presName="parSpace" presStyleCnt="0"/>
      <dgm:spPr/>
    </dgm:pt>
    <dgm:pt modelId="{2A5B56A7-8012-4C24-A2EC-D9114F9C516B}" type="pres">
      <dgm:prSet presAssocID="{806A6FBB-7601-4460-9D5D-B2629D393936}" presName="parTxOnly" presStyleLbl="node1" presStyleIdx="1" presStyleCnt="4">
        <dgm:presLayoutVars>
          <dgm:bulletEnabled val="1"/>
        </dgm:presLayoutVars>
      </dgm:prSet>
      <dgm:spPr/>
    </dgm:pt>
    <dgm:pt modelId="{890F2EB1-BF70-4C40-BA3F-948741992851}" type="pres">
      <dgm:prSet presAssocID="{E7F5C4F4-6589-4C67-9E4B-5EEF52DDF1DC}" presName="parSpace" presStyleCnt="0"/>
      <dgm:spPr/>
    </dgm:pt>
    <dgm:pt modelId="{F5B78C66-71ED-432C-852A-348F9128E27B}" type="pres">
      <dgm:prSet presAssocID="{CBEA7423-7874-4DBB-B2F8-F981BC1BA0D0}" presName="parTxOnly" presStyleLbl="node1" presStyleIdx="2" presStyleCnt="4">
        <dgm:presLayoutVars>
          <dgm:bulletEnabled val="1"/>
        </dgm:presLayoutVars>
      </dgm:prSet>
      <dgm:spPr/>
    </dgm:pt>
    <dgm:pt modelId="{BACC6ABA-7BBE-4ED6-84FC-A6A09B08F392}" type="pres">
      <dgm:prSet presAssocID="{3AD0BA7C-3A6B-4E34-8EEF-338B8AB2337E}" presName="parSpace" presStyleCnt="0"/>
      <dgm:spPr/>
    </dgm:pt>
    <dgm:pt modelId="{16579EC5-C646-4873-9406-E9E88F079E38}" type="pres">
      <dgm:prSet presAssocID="{2A8EB210-30B0-45FF-A21B-FBF94D5876D7}" presName="parTxOnly" presStyleLbl="node1" presStyleIdx="3" presStyleCnt="4">
        <dgm:presLayoutVars>
          <dgm:bulletEnabled val="1"/>
        </dgm:presLayoutVars>
      </dgm:prSet>
      <dgm:spPr/>
    </dgm:pt>
  </dgm:ptLst>
  <dgm:cxnLst>
    <dgm:cxn modelId="{85D89315-99A1-42D0-9F76-00A5A39512A3}" srcId="{E124808D-5CD3-4191-B149-3A2604852244}" destId="{CBEA7423-7874-4DBB-B2F8-F981BC1BA0D0}" srcOrd="2" destOrd="0" parTransId="{7F64F948-59CE-42B0-9757-A826DA3F2A99}" sibTransId="{3AD0BA7C-3A6B-4E34-8EEF-338B8AB2337E}"/>
    <dgm:cxn modelId="{8CBB4C24-64E2-43BC-ACE1-940C83883377}" srcId="{E124808D-5CD3-4191-B149-3A2604852244}" destId="{2A8EB210-30B0-45FF-A21B-FBF94D5876D7}" srcOrd="3" destOrd="0" parTransId="{B01E881E-950B-426D-9015-159713FB13B6}" sibTransId="{FFEE1811-4C8E-47CF-AF90-E27B99B81201}"/>
    <dgm:cxn modelId="{55354E30-2808-46EC-80F9-FEDC89EA0551}" type="presOf" srcId="{806A6FBB-7601-4460-9D5D-B2629D393936}" destId="{2A5B56A7-8012-4C24-A2EC-D9114F9C516B}" srcOrd="0" destOrd="0" presId="urn:microsoft.com/office/officeart/2005/8/layout/hChevron3"/>
    <dgm:cxn modelId="{624FA652-CD69-415E-99B3-2726CB507C4C}" type="presOf" srcId="{E124808D-5CD3-4191-B149-3A2604852244}" destId="{D8860FED-9CB8-460C-ABE4-B7AB9A3E2644}" srcOrd="0" destOrd="0" presId="urn:microsoft.com/office/officeart/2005/8/layout/hChevron3"/>
    <dgm:cxn modelId="{A397BB74-7583-4FEC-A5B9-F4931C8ABD4D}" type="presOf" srcId="{CBEA7423-7874-4DBB-B2F8-F981BC1BA0D0}" destId="{F5B78C66-71ED-432C-852A-348F9128E27B}" srcOrd="0" destOrd="0" presId="urn:microsoft.com/office/officeart/2005/8/layout/hChevron3"/>
    <dgm:cxn modelId="{14A9187D-80E0-4FDF-8260-B9D1BE62EF72}" type="presOf" srcId="{F44FE3FE-6966-4EB5-8747-5C83D4E36291}" destId="{18FACDDA-F649-4372-9ACD-69C64E48F98B}" srcOrd="0" destOrd="0" presId="urn:microsoft.com/office/officeart/2005/8/layout/hChevron3"/>
    <dgm:cxn modelId="{25C98981-D161-4566-A3FC-8B7D7BD4E031}" type="presOf" srcId="{2A8EB210-30B0-45FF-A21B-FBF94D5876D7}" destId="{16579EC5-C646-4873-9406-E9E88F079E38}" srcOrd="0" destOrd="0" presId="urn:microsoft.com/office/officeart/2005/8/layout/hChevron3"/>
    <dgm:cxn modelId="{9196638D-BD55-48D2-87E4-30BCBB9A3A1D}" srcId="{E124808D-5CD3-4191-B149-3A2604852244}" destId="{806A6FBB-7601-4460-9D5D-B2629D393936}" srcOrd="1" destOrd="0" parTransId="{A13B0711-D3F0-40AA-AEB5-06C488BED00C}" sibTransId="{E7F5C4F4-6589-4C67-9E4B-5EEF52DDF1DC}"/>
    <dgm:cxn modelId="{52029DF5-B955-4B02-BF0B-8A55DEC626BC}" srcId="{E124808D-5CD3-4191-B149-3A2604852244}" destId="{F44FE3FE-6966-4EB5-8747-5C83D4E36291}" srcOrd="0" destOrd="0" parTransId="{645BC79D-F026-4DCF-BA5A-81840DD95370}" sibTransId="{A740825F-21FD-479B-9238-5203AF347390}"/>
    <dgm:cxn modelId="{8507B1DD-E780-41D6-B04B-ED8CBDDAE1B6}" type="presParOf" srcId="{D8860FED-9CB8-460C-ABE4-B7AB9A3E2644}" destId="{18FACDDA-F649-4372-9ACD-69C64E48F98B}" srcOrd="0" destOrd="0" presId="urn:microsoft.com/office/officeart/2005/8/layout/hChevron3"/>
    <dgm:cxn modelId="{8FA7C0D8-E368-4978-B4AA-2938E529B8C0}" type="presParOf" srcId="{D8860FED-9CB8-460C-ABE4-B7AB9A3E2644}" destId="{4F2AB18F-E33B-4274-98D2-59775F782FA1}" srcOrd="1" destOrd="0" presId="urn:microsoft.com/office/officeart/2005/8/layout/hChevron3"/>
    <dgm:cxn modelId="{143D6CC4-4AEE-4295-940F-FCE57CC10127}" type="presParOf" srcId="{D8860FED-9CB8-460C-ABE4-B7AB9A3E2644}" destId="{2A5B56A7-8012-4C24-A2EC-D9114F9C516B}" srcOrd="2" destOrd="0" presId="urn:microsoft.com/office/officeart/2005/8/layout/hChevron3"/>
    <dgm:cxn modelId="{7D8F6A3E-B406-48ED-AB49-BDAE9F0B2896}" type="presParOf" srcId="{D8860FED-9CB8-460C-ABE4-B7AB9A3E2644}" destId="{890F2EB1-BF70-4C40-BA3F-948741992851}" srcOrd="3" destOrd="0" presId="urn:microsoft.com/office/officeart/2005/8/layout/hChevron3"/>
    <dgm:cxn modelId="{45B77A0E-9042-442D-9C9C-065B914B24E9}" type="presParOf" srcId="{D8860FED-9CB8-460C-ABE4-B7AB9A3E2644}" destId="{F5B78C66-71ED-432C-852A-348F9128E27B}" srcOrd="4" destOrd="0" presId="urn:microsoft.com/office/officeart/2005/8/layout/hChevron3"/>
    <dgm:cxn modelId="{28BAEBA2-73F9-43B5-934F-98D4B7DB5F9C}" type="presParOf" srcId="{D8860FED-9CB8-460C-ABE4-B7AB9A3E2644}" destId="{BACC6ABA-7BBE-4ED6-84FC-A6A09B08F392}" srcOrd="5" destOrd="0" presId="urn:microsoft.com/office/officeart/2005/8/layout/hChevron3"/>
    <dgm:cxn modelId="{6D719C69-E0BA-47F3-8437-45F016322E1B}" type="presParOf" srcId="{D8860FED-9CB8-460C-ABE4-B7AB9A3E2644}" destId="{16579EC5-C646-4873-9406-E9E88F079E38}"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610735-9208-43BA-8EEB-95894F85DB37}">
      <dsp:nvSpPr>
        <dsp:cNvPr id="0" name=""/>
        <dsp:cNvSpPr/>
      </dsp:nvSpPr>
      <dsp:spPr>
        <a:xfrm>
          <a:off x="-4522492" y="-693485"/>
          <a:ext cx="5387472" cy="5387472"/>
        </a:xfrm>
        <a:prstGeom prst="blockArc">
          <a:avLst>
            <a:gd name="adj1" fmla="val 18900000"/>
            <a:gd name="adj2" fmla="val 2700000"/>
            <a:gd name="adj3" fmla="val 401"/>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290890-3558-4AC9-892F-977538A47286}">
      <dsp:nvSpPr>
        <dsp:cNvPr id="0" name=""/>
        <dsp:cNvSpPr/>
      </dsp:nvSpPr>
      <dsp:spPr>
        <a:xfrm>
          <a:off x="453079" y="307558"/>
          <a:ext cx="7506436" cy="61543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503" tIns="83820" rIns="83820" bIns="83820" numCol="1" spcCol="1270" anchor="ctr" anchorCtr="0">
          <a:noAutofit/>
        </a:bodyPr>
        <a:lstStyle/>
        <a:p>
          <a:pPr marL="0" lvl="0" indent="0" algn="l" defTabSz="1466850">
            <a:lnSpc>
              <a:spcPct val="90000"/>
            </a:lnSpc>
            <a:spcBef>
              <a:spcPct val="0"/>
            </a:spcBef>
            <a:spcAft>
              <a:spcPct val="35000"/>
            </a:spcAft>
            <a:buNone/>
          </a:pPr>
          <a:r>
            <a:rPr lang="en-GB" sz="3300" kern="1200" dirty="0"/>
            <a:t>Health Protection</a:t>
          </a:r>
        </a:p>
      </dsp:txBody>
      <dsp:txXfrm>
        <a:off x="453079" y="307558"/>
        <a:ext cx="7506436" cy="615436"/>
      </dsp:txXfrm>
    </dsp:sp>
    <dsp:sp modelId="{AA8D2F8B-C179-431E-A1A8-E1644895AAE4}">
      <dsp:nvSpPr>
        <dsp:cNvPr id="0" name=""/>
        <dsp:cNvSpPr/>
      </dsp:nvSpPr>
      <dsp:spPr>
        <a:xfrm>
          <a:off x="68431" y="230628"/>
          <a:ext cx="769296" cy="76929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A4A0B7-AF8A-4212-83D6-7C5C60C14D09}">
      <dsp:nvSpPr>
        <dsp:cNvPr id="0" name=""/>
        <dsp:cNvSpPr/>
      </dsp:nvSpPr>
      <dsp:spPr>
        <a:xfrm>
          <a:off x="805923" y="1230873"/>
          <a:ext cx="7153592" cy="615436"/>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503" tIns="83820" rIns="83820" bIns="83820" numCol="1" spcCol="1270" anchor="ctr" anchorCtr="0">
          <a:noAutofit/>
        </a:bodyPr>
        <a:lstStyle/>
        <a:p>
          <a:pPr marL="0" lvl="0" indent="0" algn="l" defTabSz="1466850">
            <a:lnSpc>
              <a:spcPct val="90000"/>
            </a:lnSpc>
            <a:spcBef>
              <a:spcPct val="0"/>
            </a:spcBef>
            <a:spcAft>
              <a:spcPct val="35000"/>
            </a:spcAft>
            <a:buNone/>
          </a:pPr>
          <a:r>
            <a:rPr lang="en-GB" sz="3300" kern="1200" dirty="0"/>
            <a:t>Health Improvement</a:t>
          </a:r>
        </a:p>
      </dsp:txBody>
      <dsp:txXfrm>
        <a:off x="805923" y="1230873"/>
        <a:ext cx="7153592" cy="615436"/>
      </dsp:txXfrm>
    </dsp:sp>
    <dsp:sp modelId="{22576810-B9CC-4F43-A36F-69589EFC710C}">
      <dsp:nvSpPr>
        <dsp:cNvPr id="0" name=""/>
        <dsp:cNvSpPr/>
      </dsp:nvSpPr>
      <dsp:spPr>
        <a:xfrm>
          <a:off x="421275" y="1153944"/>
          <a:ext cx="769296" cy="769296"/>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75AE89-CC46-4890-8E08-888A32A6851E}">
      <dsp:nvSpPr>
        <dsp:cNvPr id="0" name=""/>
        <dsp:cNvSpPr/>
      </dsp:nvSpPr>
      <dsp:spPr>
        <a:xfrm>
          <a:off x="805923" y="2154189"/>
          <a:ext cx="7153592" cy="615436"/>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503" tIns="83820" rIns="83820" bIns="83820" numCol="1" spcCol="1270" anchor="ctr" anchorCtr="0">
          <a:noAutofit/>
        </a:bodyPr>
        <a:lstStyle/>
        <a:p>
          <a:pPr marL="0" lvl="0" indent="0" algn="l" defTabSz="1466850">
            <a:lnSpc>
              <a:spcPct val="90000"/>
            </a:lnSpc>
            <a:spcBef>
              <a:spcPct val="0"/>
            </a:spcBef>
            <a:spcAft>
              <a:spcPct val="35000"/>
            </a:spcAft>
            <a:buNone/>
          </a:pPr>
          <a:r>
            <a:rPr lang="en-GB" sz="3300" kern="1200" dirty="0"/>
            <a:t>Health Intelligence</a:t>
          </a:r>
        </a:p>
      </dsp:txBody>
      <dsp:txXfrm>
        <a:off x="805923" y="2154189"/>
        <a:ext cx="7153592" cy="615436"/>
      </dsp:txXfrm>
    </dsp:sp>
    <dsp:sp modelId="{5EABEA91-4710-4483-AD22-CB666C1BF9B3}">
      <dsp:nvSpPr>
        <dsp:cNvPr id="0" name=""/>
        <dsp:cNvSpPr/>
      </dsp:nvSpPr>
      <dsp:spPr>
        <a:xfrm>
          <a:off x="421275" y="2077259"/>
          <a:ext cx="769296" cy="769296"/>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165E7D-19B5-48E0-95E3-D6C0226C00D1}">
      <dsp:nvSpPr>
        <dsp:cNvPr id="0" name=""/>
        <dsp:cNvSpPr/>
      </dsp:nvSpPr>
      <dsp:spPr>
        <a:xfrm>
          <a:off x="453079" y="3077504"/>
          <a:ext cx="7506436" cy="615436"/>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503" tIns="83820" rIns="83820" bIns="83820" numCol="1" spcCol="1270" anchor="ctr" anchorCtr="0">
          <a:noAutofit/>
        </a:bodyPr>
        <a:lstStyle/>
        <a:p>
          <a:pPr marL="0" lvl="0" indent="0" algn="l" defTabSz="1466850">
            <a:lnSpc>
              <a:spcPct val="90000"/>
            </a:lnSpc>
            <a:spcBef>
              <a:spcPct val="0"/>
            </a:spcBef>
            <a:spcAft>
              <a:spcPct val="35000"/>
            </a:spcAft>
            <a:buNone/>
          </a:pPr>
          <a:r>
            <a:rPr lang="en-GB" sz="3300" kern="1200" dirty="0"/>
            <a:t>Healthcare Public Health</a:t>
          </a:r>
        </a:p>
      </dsp:txBody>
      <dsp:txXfrm>
        <a:off x="453079" y="3077504"/>
        <a:ext cx="7506436" cy="615436"/>
      </dsp:txXfrm>
    </dsp:sp>
    <dsp:sp modelId="{AAD9B891-383A-446E-A30E-9199AFD527BA}">
      <dsp:nvSpPr>
        <dsp:cNvPr id="0" name=""/>
        <dsp:cNvSpPr/>
      </dsp:nvSpPr>
      <dsp:spPr>
        <a:xfrm>
          <a:off x="68431" y="3000575"/>
          <a:ext cx="769296" cy="769296"/>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5F2F6-1043-4DCA-B948-D4A62BD20DFA}">
      <dsp:nvSpPr>
        <dsp:cNvPr id="0" name=""/>
        <dsp:cNvSpPr/>
      </dsp:nvSpPr>
      <dsp:spPr>
        <a:xfrm>
          <a:off x="2346556" y="2073195"/>
          <a:ext cx="974799" cy="97479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Public Health</a:t>
          </a:r>
        </a:p>
      </dsp:txBody>
      <dsp:txXfrm>
        <a:off x="2489312" y="2215951"/>
        <a:ext cx="689287" cy="689287"/>
      </dsp:txXfrm>
    </dsp:sp>
    <dsp:sp modelId="{97703969-776C-4311-AFB3-B2F0AD10BAF0}">
      <dsp:nvSpPr>
        <dsp:cNvPr id="0" name=""/>
        <dsp:cNvSpPr/>
      </dsp:nvSpPr>
      <dsp:spPr>
        <a:xfrm rot="16200000">
          <a:off x="2294564" y="1518325"/>
          <a:ext cx="1078782" cy="30957"/>
        </a:xfrm>
        <a:custGeom>
          <a:avLst/>
          <a:gdLst/>
          <a:ahLst/>
          <a:cxnLst/>
          <a:rect l="0" t="0" r="0" b="0"/>
          <a:pathLst>
            <a:path>
              <a:moveTo>
                <a:pt x="0" y="15478"/>
              </a:moveTo>
              <a:lnTo>
                <a:pt x="1078782" y="1547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806986" y="1506834"/>
        <a:ext cx="53939" cy="53939"/>
      </dsp:txXfrm>
    </dsp:sp>
    <dsp:sp modelId="{188B661E-22D9-4D08-A498-B382ED75BA93}">
      <dsp:nvSpPr>
        <dsp:cNvPr id="0" name=""/>
        <dsp:cNvSpPr/>
      </dsp:nvSpPr>
      <dsp:spPr>
        <a:xfrm>
          <a:off x="2346556" y="19613"/>
          <a:ext cx="974799" cy="97479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Weight Management</a:t>
          </a:r>
        </a:p>
      </dsp:txBody>
      <dsp:txXfrm>
        <a:off x="2489312" y="162369"/>
        <a:ext cx="689287" cy="689287"/>
      </dsp:txXfrm>
    </dsp:sp>
    <dsp:sp modelId="{100326B9-A2FB-419D-8D32-C012A89C1A3A}">
      <dsp:nvSpPr>
        <dsp:cNvPr id="0" name=""/>
        <dsp:cNvSpPr/>
      </dsp:nvSpPr>
      <dsp:spPr>
        <a:xfrm rot="18360000">
          <a:off x="2898097" y="1714425"/>
          <a:ext cx="1078782" cy="30957"/>
        </a:xfrm>
        <a:custGeom>
          <a:avLst/>
          <a:gdLst/>
          <a:ahLst/>
          <a:cxnLst/>
          <a:rect l="0" t="0" r="0" b="0"/>
          <a:pathLst>
            <a:path>
              <a:moveTo>
                <a:pt x="0" y="15478"/>
              </a:moveTo>
              <a:lnTo>
                <a:pt x="1078782" y="1547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410519" y="1702934"/>
        <a:ext cx="53939" cy="53939"/>
      </dsp:txXfrm>
    </dsp:sp>
    <dsp:sp modelId="{FBEB6E68-48A2-4DE3-8D46-B139979C3A98}">
      <dsp:nvSpPr>
        <dsp:cNvPr id="0" name=""/>
        <dsp:cNvSpPr/>
      </dsp:nvSpPr>
      <dsp:spPr>
        <a:xfrm>
          <a:off x="3553621" y="411813"/>
          <a:ext cx="974799" cy="974799"/>
        </a:xfrm>
        <a:prstGeom prst="ellipse">
          <a:avLst/>
        </a:prstGeom>
        <a:solidFill>
          <a:schemeClr val="accent5">
            <a:hueOff val="-750949"/>
            <a:satOff val="-1935"/>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Physical Activity</a:t>
          </a:r>
        </a:p>
      </dsp:txBody>
      <dsp:txXfrm>
        <a:off x="3696377" y="554569"/>
        <a:ext cx="689287" cy="689287"/>
      </dsp:txXfrm>
    </dsp:sp>
    <dsp:sp modelId="{2B595041-9670-47E4-BC4E-8F9EEC2A1B02}">
      <dsp:nvSpPr>
        <dsp:cNvPr id="0" name=""/>
        <dsp:cNvSpPr/>
      </dsp:nvSpPr>
      <dsp:spPr>
        <a:xfrm rot="20520000">
          <a:off x="3271100" y="2227820"/>
          <a:ext cx="1078782" cy="30957"/>
        </a:xfrm>
        <a:custGeom>
          <a:avLst/>
          <a:gdLst/>
          <a:ahLst/>
          <a:cxnLst/>
          <a:rect l="0" t="0" r="0" b="0"/>
          <a:pathLst>
            <a:path>
              <a:moveTo>
                <a:pt x="0" y="15478"/>
              </a:moveTo>
              <a:lnTo>
                <a:pt x="1078782" y="1547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783522" y="2216330"/>
        <a:ext cx="53939" cy="53939"/>
      </dsp:txXfrm>
    </dsp:sp>
    <dsp:sp modelId="{ED7E5E07-DDCF-4E87-88BD-AAF1ABDD2BA3}">
      <dsp:nvSpPr>
        <dsp:cNvPr id="0" name=""/>
        <dsp:cNvSpPr/>
      </dsp:nvSpPr>
      <dsp:spPr>
        <a:xfrm>
          <a:off x="4299628" y="1438604"/>
          <a:ext cx="974799" cy="974799"/>
        </a:xfrm>
        <a:prstGeom prst="ellipse">
          <a:avLst/>
        </a:prstGeom>
        <a:solidFill>
          <a:schemeClr val="accent5">
            <a:hueOff val="-1501898"/>
            <a:satOff val="-3871"/>
            <a:lumOff val="-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Notifiable Diseases</a:t>
          </a:r>
        </a:p>
      </dsp:txBody>
      <dsp:txXfrm>
        <a:off x="4442384" y="1581360"/>
        <a:ext cx="689287" cy="689287"/>
      </dsp:txXfrm>
    </dsp:sp>
    <dsp:sp modelId="{FD58941E-7317-4AF2-BCF7-A4BCA844E329}">
      <dsp:nvSpPr>
        <dsp:cNvPr id="0" name=""/>
        <dsp:cNvSpPr/>
      </dsp:nvSpPr>
      <dsp:spPr>
        <a:xfrm rot="1080000">
          <a:off x="3271100" y="2862412"/>
          <a:ext cx="1078782" cy="30957"/>
        </a:xfrm>
        <a:custGeom>
          <a:avLst/>
          <a:gdLst/>
          <a:ahLst/>
          <a:cxnLst/>
          <a:rect l="0" t="0" r="0" b="0"/>
          <a:pathLst>
            <a:path>
              <a:moveTo>
                <a:pt x="0" y="15478"/>
              </a:moveTo>
              <a:lnTo>
                <a:pt x="1078782" y="1547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783522" y="2850921"/>
        <a:ext cx="53939" cy="53939"/>
      </dsp:txXfrm>
    </dsp:sp>
    <dsp:sp modelId="{731A17C0-FF69-4FC7-B13B-47B9EED2CAFB}">
      <dsp:nvSpPr>
        <dsp:cNvPr id="0" name=""/>
        <dsp:cNvSpPr/>
      </dsp:nvSpPr>
      <dsp:spPr>
        <a:xfrm>
          <a:off x="4299628" y="2707787"/>
          <a:ext cx="974799" cy="974799"/>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Domestic Violence</a:t>
          </a:r>
        </a:p>
      </dsp:txBody>
      <dsp:txXfrm>
        <a:off x="4442384" y="2850543"/>
        <a:ext cx="689287" cy="689287"/>
      </dsp:txXfrm>
    </dsp:sp>
    <dsp:sp modelId="{ED4999D6-E73A-40C1-9AC6-1C7E26E3669A}">
      <dsp:nvSpPr>
        <dsp:cNvPr id="0" name=""/>
        <dsp:cNvSpPr/>
      </dsp:nvSpPr>
      <dsp:spPr>
        <a:xfrm rot="3240000">
          <a:off x="2898097" y="3375808"/>
          <a:ext cx="1078782" cy="30957"/>
        </a:xfrm>
        <a:custGeom>
          <a:avLst/>
          <a:gdLst/>
          <a:ahLst/>
          <a:cxnLst/>
          <a:rect l="0" t="0" r="0" b="0"/>
          <a:pathLst>
            <a:path>
              <a:moveTo>
                <a:pt x="0" y="15478"/>
              </a:moveTo>
              <a:lnTo>
                <a:pt x="1078782" y="1547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410519" y="3364317"/>
        <a:ext cx="53939" cy="53939"/>
      </dsp:txXfrm>
    </dsp:sp>
    <dsp:sp modelId="{68C61704-9966-4452-833C-5E0B366D6E81}">
      <dsp:nvSpPr>
        <dsp:cNvPr id="0" name=""/>
        <dsp:cNvSpPr/>
      </dsp:nvSpPr>
      <dsp:spPr>
        <a:xfrm>
          <a:off x="3553621" y="3734578"/>
          <a:ext cx="974799" cy="974799"/>
        </a:xfrm>
        <a:prstGeom prst="ellipse">
          <a:avLst/>
        </a:prstGeom>
        <a:solidFill>
          <a:schemeClr val="accent5">
            <a:hueOff val="-3003797"/>
            <a:satOff val="-7742"/>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Warm and Safe</a:t>
          </a:r>
        </a:p>
      </dsp:txBody>
      <dsp:txXfrm>
        <a:off x="3696377" y="3877334"/>
        <a:ext cx="689287" cy="689287"/>
      </dsp:txXfrm>
    </dsp:sp>
    <dsp:sp modelId="{2859C49E-7191-438B-B769-D3A111705BCE}">
      <dsp:nvSpPr>
        <dsp:cNvPr id="0" name=""/>
        <dsp:cNvSpPr/>
      </dsp:nvSpPr>
      <dsp:spPr>
        <a:xfrm rot="5400000">
          <a:off x="2294564" y="3571907"/>
          <a:ext cx="1078782" cy="30957"/>
        </a:xfrm>
        <a:custGeom>
          <a:avLst/>
          <a:gdLst/>
          <a:ahLst/>
          <a:cxnLst/>
          <a:rect l="0" t="0" r="0" b="0"/>
          <a:pathLst>
            <a:path>
              <a:moveTo>
                <a:pt x="0" y="15478"/>
              </a:moveTo>
              <a:lnTo>
                <a:pt x="1078782" y="1547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806986" y="3560416"/>
        <a:ext cx="53939" cy="53939"/>
      </dsp:txXfrm>
    </dsp:sp>
    <dsp:sp modelId="{D0371BDA-F199-4C15-A211-5F29809011EB}">
      <dsp:nvSpPr>
        <dsp:cNvPr id="0" name=""/>
        <dsp:cNvSpPr/>
      </dsp:nvSpPr>
      <dsp:spPr>
        <a:xfrm>
          <a:off x="2346556" y="4126777"/>
          <a:ext cx="974799" cy="974799"/>
        </a:xfrm>
        <a:prstGeom prst="ellipse">
          <a:avLst/>
        </a:prstGeom>
        <a:solidFill>
          <a:schemeClr val="accent5">
            <a:hueOff val="-3754746"/>
            <a:satOff val="-9677"/>
            <a:lumOff val="-6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Alcohol and Drug Misuse</a:t>
          </a:r>
        </a:p>
      </dsp:txBody>
      <dsp:txXfrm>
        <a:off x="2489312" y="4269533"/>
        <a:ext cx="689287" cy="689287"/>
      </dsp:txXfrm>
    </dsp:sp>
    <dsp:sp modelId="{9F2E4760-8777-4906-BD97-48EAAE4FDFC8}">
      <dsp:nvSpPr>
        <dsp:cNvPr id="0" name=""/>
        <dsp:cNvSpPr/>
      </dsp:nvSpPr>
      <dsp:spPr>
        <a:xfrm rot="7560000">
          <a:off x="1691032" y="3375808"/>
          <a:ext cx="1078782" cy="30957"/>
        </a:xfrm>
        <a:custGeom>
          <a:avLst/>
          <a:gdLst/>
          <a:ahLst/>
          <a:cxnLst/>
          <a:rect l="0" t="0" r="0" b="0"/>
          <a:pathLst>
            <a:path>
              <a:moveTo>
                <a:pt x="0" y="15478"/>
              </a:moveTo>
              <a:lnTo>
                <a:pt x="1078782" y="1547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203453" y="3364317"/>
        <a:ext cx="53939" cy="53939"/>
      </dsp:txXfrm>
    </dsp:sp>
    <dsp:sp modelId="{1A3E9D01-B302-4010-9E93-C1503843DE1F}">
      <dsp:nvSpPr>
        <dsp:cNvPr id="0" name=""/>
        <dsp:cNvSpPr/>
      </dsp:nvSpPr>
      <dsp:spPr>
        <a:xfrm>
          <a:off x="1139491" y="3734578"/>
          <a:ext cx="974799" cy="974799"/>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Emergency Responses</a:t>
          </a:r>
        </a:p>
      </dsp:txBody>
      <dsp:txXfrm>
        <a:off x="1282247" y="3877334"/>
        <a:ext cx="689287" cy="689287"/>
      </dsp:txXfrm>
    </dsp:sp>
    <dsp:sp modelId="{4D5A87DA-B539-4C09-B431-85E00D360960}">
      <dsp:nvSpPr>
        <dsp:cNvPr id="0" name=""/>
        <dsp:cNvSpPr/>
      </dsp:nvSpPr>
      <dsp:spPr>
        <a:xfrm rot="9720000">
          <a:off x="1318028" y="2862412"/>
          <a:ext cx="1078782" cy="30957"/>
        </a:xfrm>
        <a:custGeom>
          <a:avLst/>
          <a:gdLst/>
          <a:ahLst/>
          <a:cxnLst/>
          <a:rect l="0" t="0" r="0" b="0"/>
          <a:pathLst>
            <a:path>
              <a:moveTo>
                <a:pt x="0" y="15478"/>
              </a:moveTo>
              <a:lnTo>
                <a:pt x="1078782" y="1547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1830450" y="2850921"/>
        <a:ext cx="53939" cy="53939"/>
      </dsp:txXfrm>
    </dsp:sp>
    <dsp:sp modelId="{043AF1A2-FB3B-414E-8660-F03C59A75843}">
      <dsp:nvSpPr>
        <dsp:cNvPr id="0" name=""/>
        <dsp:cNvSpPr/>
      </dsp:nvSpPr>
      <dsp:spPr>
        <a:xfrm>
          <a:off x="393483" y="2707787"/>
          <a:ext cx="974799" cy="974799"/>
        </a:xfrm>
        <a:prstGeom prst="ellipse">
          <a:avLst/>
        </a:prstGeom>
        <a:solidFill>
          <a:schemeClr val="accent5">
            <a:hueOff val="-5256644"/>
            <a:satOff val="-13548"/>
            <a:lumOff val="-9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Smoking Cessation</a:t>
          </a:r>
        </a:p>
      </dsp:txBody>
      <dsp:txXfrm>
        <a:off x="536239" y="2850543"/>
        <a:ext cx="689287" cy="689287"/>
      </dsp:txXfrm>
    </dsp:sp>
    <dsp:sp modelId="{4C650833-8EF9-42A6-850B-CDC263BD5264}">
      <dsp:nvSpPr>
        <dsp:cNvPr id="0" name=""/>
        <dsp:cNvSpPr/>
      </dsp:nvSpPr>
      <dsp:spPr>
        <a:xfrm rot="11880000">
          <a:off x="1318028" y="2227820"/>
          <a:ext cx="1078782" cy="30957"/>
        </a:xfrm>
        <a:custGeom>
          <a:avLst/>
          <a:gdLst/>
          <a:ahLst/>
          <a:cxnLst/>
          <a:rect l="0" t="0" r="0" b="0"/>
          <a:pathLst>
            <a:path>
              <a:moveTo>
                <a:pt x="0" y="15478"/>
              </a:moveTo>
              <a:lnTo>
                <a:pt x="1078782" y="1547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1830450" y="2216330"/>
        <a:ext cx="53939" cy="53939"/>
      </dsp:txXfrm>
    </dsp:sp>
    <dsp:sp modelId="{CEA48CC9-5783-4A1F-AE7B-2C79CD7D6956}">
      <dsp:nvSpPr>
        <dsp:cNvPr id="0" name=""/>
        <dsp:cNvSpPr/>
      </dsp:nvSpPr>
      <dsp:spPr>
        <a:xfrm>
          <a:off x="393483" y="1438604"/>
          <a:ext cx="974799" cy="974799"/>
        </a:xfrm>
        <a:prstGeom prst="ellipse">
          <a:avLst/>
        </a:prstGeom>
        <a:solidFill>
          <a:schemeClr val="accent5">
            <a:hueOff val="-6007594"/>
            <a:satOff val="-15484"/>
            <a:lumOff val="-10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Mental Health</a:t>
          </a:r>
        </a:p>
      </dsp:txBody>
      <dsp:txXfrm>
        <a:off x="536239" y="1581360"/>
        <a:ext cx="689287" cy="689287"/>
      </dsp:txXfrm>
    </dsp:sp>
    <dsp:sp modelId="{0F800506-398C-411E-AFC7-BBFA61241E60}">
      <dsp:nvSpPr>
        <dsp:cNvPr id="0" name=""/>
        <dsp:cNvSpPr/>
      </dsp:nvSpPr>
      <dsp:spPr>
        <a:xfrm rot="14040000">
          <a:off x="1691032" y="1714425"/>
          <a:ext cx="1078782" cy="30957"/>
        </a:xfrm>
        <a:custGeom>
          <a:avLst/>
          <a:gdLst/>
          <a:ahLst/>
          <a:cxnLst/>
          <a:rect l="0" t="0" r="0" b="0"/>
          <a:pathLst>
            <a:path>
              <a:moveTo>
                <a:pt x="0" y="15478"/>
              </a:moveTo>
              <a:lnTo>
                <a:pt x="1078782" y="1547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203453" y="1702934"/>
        <a:ext cx="53939" cy="53939"/>
      </dsp:txXfrm>
    </dsp:sp>
    <dsp:sp modelId="{2682F6C2-CF1B-4142-AA38-FEE70994B27C}">
      <dsp:nvSpPr>
        <dsp:cNvPr id="0" name=""/>
        <dsp:cNvSpPr/>
      </dsp:nvSpPr>
      <dsp:spPr>
        <a:xfrm>
          <a:off x="1139491" y="411813"/>
          <a:ext cx="974799" cy="974799"/>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Five to Thrive</a:t>
          </a:r>
        </a:p>
      </dsp:txBody>
      <dsp:txXfrm>
        <a:off x="1282247" y="554569"/>
        <a:ext cx="689287" cy="6892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BBDD7-5AE3-4574-949D-1C6982972A72}">
      <dsp:nvSpPr>
        <dsp:cNvPr id="0" name=""/>
        <dsp:cNvSpPr/>
      </dsp:nvSpPr>
      <dsp:spPr>
        <a:xfrm>
          <a:off x="2261889" y="210181"/>
          <a:ext cx="1364678" cy="8870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Socio-economic</a:t>
          </a:r>
        </a:p>
      </dsp:txBody>
      <dsp:txXfrm>
        <a:off x="2305191" y="253483"/>
        <a:ext cx="1278074" cy="800436"/>
      </dsp:txXfrm>
    </dsp:sp>
    <dsp:sp modelId="{A4FD6EC1-AB65-4EB6-8F08-18B352DDE458}">
      <dsp:nvSpPr>
        <dsp:cNvPr id="0" name=""/>
        <dsp:cNvSpPr/>
      </dsp:nvSpPr>
      <dsp:spPr>
        <a:xfrm>
          <a:off x="1281910" y="857061"/>
          <a:ext cx="3543544" cy="3543544"/>
        </a:xfrm>
        <a:custGeom>
          <a:avLst/>
          <a:gdLst/>
          <a:ahLst/>
          <a:cxnLst/>
          <a:rect l="0" t="0" r="0" b="0"/>
          <a:pathLst>
            <a:path>
              <a:moveTo>
                <a:pt x="2350122" y="97051"/>
              </a:moveTo>
              <a:arcTo wR="1771772" hR="1771772" stAng="17343114" swAng="1103679"/>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7FBCCCF-75EA-4118-820F-8A483A797D8C}">
      <dsp:nvSpPr>
        <dsp:cNvPr id="0" name=""/>
        <dsp:cNvSpPr/>
      </dsp:nvSpPr>
      <dsp:spPr>
        <a:xfrm>
          <a:off x="3669568" y="1225707"/>
          <a:ext cx="1364678" cy="88704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Geographic</a:t>
          </a:r>
        </a:p>
      </dsp:txBody>
      <dsp:txXfrm>
        <a:off x="3712870" y="1269009"/>
        <a:ext cx="1278074" cy="800436"/>
      </dsp:txXfrm>
    </dsp:sp>
    <dsp:sp modelId="{8ACF9C6F-6478-4F47-A677-7E2FCBA4BFE7}">
      <dsp:nvSpPr>
        <dsp:cNvPr id="0" name=""/>
        <dsp:cNvSpPr/>
      </dsp:nvSpPr>
      <dsp:spPr>
        <a:xfrm>
          <a:off x="895080" y="444963"/>
          <a:ext cx="3543544" cy="3543544"/>
        </a:xfrm>
        <a:custGeom>
          <a:avLst/>
          <a:gdLst/>
          <a:ahLst/>
          <a:cxnLst/>
          <a:rect l="0" t="0" r="0" b="0"/>
          <a:pathLst>
            <a:path>
              <a:moveTo>
                <a:pt x="3541119" y="1679108"/>
              </a:moveTo>
              <a:arcTo wR="1771772" hR="1771772" stAng="21420123" swAng="2195793"/>
            </a:path>
          </a:pathLst>
        </a:custGeom>
        <a:noFill/>
        <a:ln w="6350" cap="flat" cmpd="sng" algn="ctr">
          <a:solidFill>
            <a:schemeClr val="accent5">
              <a:hueOff val="-1689636"/>
              <a:satOff val="-4355"/>
              <a:lumOff val="-2941"/>
              <a:alphaOff val="0"/>
            </a:schemeClr>
          </a:solidFill>
          <a:prstDash val="solid"/>
          <a:miter lim="800000"/>
        </a:ln>
        <a:effectLst/>
      </dsp:spPr>
      <dsp:style>
        <a:lnRef idx="1">
          <a:scrgbClr r="0" g="0" b="0"/>
        </a:lnRef>
        <a:fillRef idx="0">
          <a:scrgbClr r="0" g="0" b="0"/>
        </a:fillRef>
        <a:effectRef idx="0">
          <a:scrgbClr r="0" g="0" b="0"/>
        </a:effectRef>
        <a:fontRef idx="minor"/>
      </dsp:style>
    </dsp:sp>
    <dsp:sp modelId="{BF8CA0B0-D416-40AF-8D9A-E61E27F15032}">
      <dsp:nvSpPr>
        <dsp:cNvPr id="0" name=""/>
        <dsp:cNvSpPr/>
      </dsp:nvSpPr>
      <dsp:spPr>
        <a:xfrm>
          <a:off x="3025934" y="3206608"/>
          <a:ext cx="1364678" cy="8870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Ethnicity</a:t>
          </a:r>
        </a:p>
      </dsp:txBody>
      <dsp:txXfrm>
        <a:off x="3069236" y="3249910"/>
        <a:ext cx="1278074" cy="800436"/>
      </dsp:txXfrm>
    </dsp:sp>
    <dsp:sp modelId="{C6F55028-8D9A-46C9-AEB4-657396B35B24}">
      <dsp:nvSpPr>
        <dsp:cNvPr id="0" name=""/>
        <dsp:cNvSpPr/>
      </dsp:nvSpPr>
      <dsp:spPr>
        <a:xfrm>
          <a:off x="895080" y="444963"/>
          <a:ext cx="3543544" cy="3543544"/>
        </a:xfrm>
        <a:custGeom>
          <a:avLst/>
          <a:gdLst/>
          <a:ahLst/>
          <a:cxnLst/>
          <a:rect l="0" t="0" r="0" b="0"/>
          <a:pathLst>
            <a:path>
              <a:moveTo>
                <a:pt x="2123819" y="3508216"/>
              </a:moveTo>
              <a:arcTo wR="1771772" hR="1771772" stAng="4712352" swAng="1375297"/>
            </a:path>
          </a:pathLst>
        </a:custGeom>
        <a:noFill/>
        <a:ln w="6350" cap="flat" cmpd="sng" algn="ctr">
          <a:solidFill>
            <a:schemeClr val="accent5">
              <a:hueOff val="-3379271"/>
              <a:satOff val="-8710"/>
              <a:lumOff val="-5883"/>
              <a:alphaOff val="0"/>
            </a:schemeClr>
          </a:solidFill>
          <a:prstDash val="solid"/>
          <a:miter lim="800000"/>
        </a:ln>
        <a:effectLst/>
      </dsp:spPr>
      <dsp:style>
        <a:lnRef idx="1">
          <a:scrgbClr r="0" g="0" b="0"/>
        </a:lnRef>
        <a:fillRef idx="0">
          <a:scrgbClr r="0" g="0" b="0"/>
        </a:fillRef>
        <a:effectRef idx="0">
          <a:scrgbClr r="0" g="0" b="0"/>
        </a:effectRef>
        <a:fontRef idx="minor"/>
      </dsp:style>
    </dsp:sp>
    <dsp:sp modelId="{B6DAFA78-5F53-40B2-91FD-3448C0F794B9}">
      <dsp:nvSpPr>
        <dsp:cNvPr id="0" name=""/>
        <dsp:cNvSpPr/>
      </dsp:nvSpPr>
      <dsp:spPr>
        <a:xfrm>
          <a:off x="943091" y="3206608"/>
          <a:ext cx="1364678" cy="88704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Sexuality</a:t>
          </a:r>
        </a:p>
      </dsp:txBody>
      <dsp:txXfrm>
        <a:off x="986393" y="3249910"/>
        <a:ext cx="1278074" cy="800436"/>
      </dsp:txXfrm>
    </dsp:sp>
    <dsp:sp modelId="{C86F8EEE-EB85-4D27-AA5A-CA9DB79CD664}">
      <dsp:nvSpPr>
        <dsp:cNvPr id="0" name=""/>
        <dsp:cNvSpPr/>
      </dsp:nvSpPr>
      <dsp:spPr>
        <a:xfrm>
          <a:off x="895080" y="444963"/>
          <a:ext cx="3543544" cy="3543544"/>
        </a:xfrm>
        <a:custGeom>
          <a:avLst/>
          <a:gdLst/>
          <a:ahLst/>
          <a:cxnLst/>
          <a:rect l="0" t="0" r="0" b="0"/>
          <a:pathLst>
            <a:path>
              <a:moveTo>
                <a:pt x="296001" y="2752219"/>
              </a:moveTo>
              <a:arcTo wR="1771772" hR="1771772" stAng="8784084" swAng="2195793"/>
            </a:path>
          </a:pathLst>
        </a:custGeom>
        <a:noFill/>
        <a:ln w="6350" cap="flat" cmpd="sng" algn="ctr">
          <a:solidFill>
            <a:schemeClr val="accent5">
              <a:hueOff val="-5068907"/>
              <a:satOff val="-13064"/>
              <a:lumOff val="-8824"/>
              <a:alphaOff val="0"/>
            </a:schemeClr>
          </a:solidFill>
          <a:prstDash val="solid"/>
          <a:miter lim="800000"/>
        </a:ln>
        <a:effectLst/>
      </dsp:spPr>
      <dsp:style>
        <a:lnRef idx="1">
          <a:scrgbClr r="0" g="0" b="0"/>
        </a:lnRef>
        <a:fillRef idx="0">
          <a:scrgbClr r="0" g="0" b="0"/>
        </a:fillRef>
        <a:effectRef idx="0">
          <a:scrgbClr r="0" g="0" b="0"/>
        </a:effectRef>
        <a:fontRef idx="minor"/>
      </dsp:style>
    </dsp:sp>
    <dsp:sp modelId="{C3A11259-9FBD-4CA6-A383-B8219C454B6D}">
      <dsp:nvSpPr>
        <dsp:cNvPr id="0" name=""/>
        <dsp:cNvSpPr/>
      </dsp:nvSpPr>
      <dsp:spPr>
        <a:xfrm>
          <a:off x="299457" y="1225707"/>
          <a:ext cx="1364678" cy="8870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Socially-excluded groups</a:t>
          </a:r>
        </a:p>
      </dsp:txBody>
      <dsp:txXfrm>
        <a:off x="342759" y="1269009"/>
        <a:ext cx="1278074" cy="800436"/>
      </dsp:txXfrm>
    </dsp:sp>
    <dsp:sp modelId="{E1C955E1-4F3A-41C5-804B-CA53EA9F77C5}">
      <dsp:nvSpPr>
        <dsp:cNvPr id="0" name=""/>
        <dsp:cNvSpPr/>
      </dsp:nvSpPr>
      <dsp:spPr>
        <a:xfrm>
          <a:off x="717644" y="667133"/>
          <a:ext cx="3543544" cy="3543544"/>
        </a:xfrm>
        <a:custGeom>
          <a:avLst/>
          <a:gdLst/>
          <a:ahLst/>
          <a:cxnLst/>
          <a:rect l="0" t="0" r="0" b="0"/>
          <a:pathLst>
            <a:path>
              <a:moveTo>
                <a:pt x="488731" y="549894"/>
              </a:moveTo>
              <a:arcTo wR="1771772" hR="1771772" stAng="13416077" swAng="2318053"/>
            </a:path>
          </a:pathLst>
        </a:custGeom>
        <a:no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ACDDA-F649-4372-9ACD-69C64E48F98B}">
      <dsp:nvSpPr>
        <dsp:cNvPr id="0" name=""/>
        <dsp:cNvSpPr/>
      </dsp:nvSpPr>
      <dsp:spPr>
        <a:xfrm>
          <a:off x="2381" y="2048297"/>
          <a:ext cx="2389187" cy="955675"/>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n-GB" sz="2000" kern="1200" dirty="0"/>
            <a:t>data</a:t>
          </a:r>
        </a:p>
      </dsp:txBody>
      <dsp:txXfrm>
        <a:off x="2381" y="2048297"/>
        <a:ext cx="2150268" cy="955675"/>
      </dsp:txXfrm>
    </dsp:sp>
    <dsp:sp modelId="{2A5B56A7-8012-4C24-A2EC-D9114F9C516B}">
      <dsp:nvSpPr>
        <dsp:cNvPr id="0" name=""/>
        <dsp:cNvSpPr/>
      </dsp:nvSpPr>
      <dsp:spPr>
        <a:xfrm>
          <a:off x="1913731" y="2048297"/>
          <a:ext cx="2389187" cy="955675"/>
        </a:xfrm>
        <a:prstGeom prst="chevron">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GB" sz="2000" kern="1200" dirty="0"/>
            <a:t>information</a:t>
          </a:r>
        </a:p>
      </dsp:txBody>
      <dsp:txXfrm>
        <a:off x="2391569" y="2048297"/>
        <a:ext cx="1433512" cy="955675"/>
      </dsp:txXfrm>
    </dsp:sp>
    <dsp:sp modelId="{F5B78C66-71ED-432C-852A-348F9128E27B}">
      <dsp:nvSpPr>
        <dsp:cNvPr id="0" name=""/>
        <dsp:cNvSpPr/>
      </dsp:nvSpPr>
      <dsp:spPr>
        <a:xfrm>
          <a:off x="3825081" y="2048297"/>
          <a:ext cx="2389187" cy="955675"/>
        </a:xfrm>
        <a:prstGeom prst="chevron">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GB" sz="2000" kern="1200" dirty="0"/>
            <a:t>intelligence</a:t>
          </a:r>
        </a:p>
      </dsp:txBody>
      <dsp:txXfrm>
        <a:off x="4302919" y="2048297"/>
        <a:ext cx="1433512" cy="955675"/>
      </dsp:txXfrm>
    </dsp:sp>
    <dsp:sp modelId="{16579EC5-C646-4873-9406-E9E88F079E38}">
      <dsp:nvSpPr>
        <dsp:cNvPr id="0" name=""/>
        <dsp:cNvSpPr/>
      </dsp:nvSpPr>
      <dsp:spPr>
        <a:xfrm>
          <a:off x="5736431" y="2048297"/>
          <a:ext cx="2389187" cy="955675"/>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GB" sz="2000" kern="1200" dirty="0"/>
            <a:t>insight</a:t>
          </a:r>
        </a:p>
      </dsp:txBody>
      <dsp:txXfrm>
        <a:off x="6214269" y="2048297"/>
        <a:ext cx="1433512" cy="95567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439162-01A3-41B3-A2E5-BF8B389A8A06}" type="datetimeFigureOut">
              <a:rPr lang="en-GB" smtClean="0"/>
              <a:t>28/02/2022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606F2D-8237-4323-8126-218365DB7EAC}" type="slidenum">
              <a:rPr lang="en-GB" smtClean="0"/>
              <a:t>‹#›</a:t>
            </a:fld>
            <a:endParaRPr lang="en-GB"/>
          </a:p>
        </p:txBody>
      </p:sp>
    </p:spTree>
    <p:extLst>
      <p:ext uri="{BB962C8B-B14F-4D97-AF65-F5344CB8AC3E}">
        <p14:creationId xmlns:p14="http://schemas.microsoft.com/office/powerpoint/2010/main" val="2243001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ho.int/publications/i/item/ottawa-charter-for-health-promoti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kingsfund.org.uk/audio-video/population-health-animati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kingsfund.org.uk/publications/what-are-health-inequaliti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Bnd2Uir_O3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402C3E-2133-4663-A175-A8E0F0CF2688}" type="slidenum">
              <a:rPr lang="en-GB" smtClean="0"/>
              <a:t>2</a:t>
            </a:fld>
            <a:endParaRPr lang="en-GB"/>
          </a:p>
        </p:txBody>
      </p:sp>
    </p:spTree>
    <p:extLst>
      <p:ext uri="{BB962C8B-B14F-4D97-AF65-F5344CB8AC3E}">
        <p14:creationId xmlns:p14="http://schemas.microsoft.com/office/powerpoint/2010/main" val="3119193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Fingertips is a way of accessing public health information. Fingertips is a service that allows a wide range of indicators in a certain geographical area to be viewed. </a:t>
            </a:r>
          </a:p>
          <a:p>
            <a:endParaRPr lang="en-GB" dirty="0"/>
          </a:p>
          <a:p>
            <a:r>
              <a:rPr lang="en-GB" dirty="0"/>
              <a:t>Fingertips can be a useful resource to access to gain an insight into the area that you are working in and some of the health inequalities that might be affecting the population. For example, the public health outcomes framework data can be viewed for Wiltshire, as shown. The chart shows which indicators in the local authority are worse or better than the national average, but that being said, just because an indicator is green at a local authority level does not mean there aren’t inequalities and issues still to be resolved.</a:t>
            </a:r>
          </a:p>
          <a:p>
            <a:endParaRPr lang="en-GB" dirty="0"/>
          </a:p>
          <a:p>
            <a:r>
              <a:rPr lang="en-GB" dirty="0"/>
              <a:t>Link: www.fingertips.phe.org.uk </a:t>
            </a:r>
          </a:p>
        </p:txBody>
      </p:sp>
      <p:sp>
        <p:nvSpPr>
          <p:cNvPr id="4" name="Slide Number Placeholder 3"/>
          <p:cNvSpPr>
            <a:spLocks noGrp="1"/>
          </p:cNvSpPr>
          <p:nvPr>
            <p:ph type="sldNum" sz="quarter" idx="5"/>
          </p:nvPr>
        </p:nvSpPr>
        <p:spPr/>
        <p:txBody>
          <a:bodyPr/>
          <a:lstStyle/>
          <a:p>
            <a:fld id="{C0402C3E-2133-4663-A175-A8E0F0CF2688}" type="slidenum">
              <a:rPr lang="en-GB" smtClean="0"/>
              <a:t>11</a:t>
            </a:fld>
            <a:endParaRPr lang="en-GB"/>
          </a:p>
        </p:txBody>
      </p:sp>
    </p:spTree>
    <p:extLst>
      <p:ext uri="{BB962C8B-B14F-4D97-AF65-F5344CB8AC3E}">
        <p14:creationId xmlns:p14="http://schemas.microsoft.com/office/powerpoint/2010/main" val="1150672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Local authorities act at a local level and will be involved in providing services for and managing the health of the local population. </a:t>
            </a:r>
          </a:p>
          <a:p>
            <a:endParaRPr lang="en-GB" dirty="0"/>
          </a:p>
          <a:p>
            <a:r>
              <a:rPr lang="en-GB" dirty="0"/>
              <a:t>The UK health security agency replaced Public Health England in 2021. It is responsible for protecting every member of every community from the impact of infectious disease, chemical, biological, radiological and nuclear incidents and other threats. The UKHSA provides intellectual, scientific and operational leadership at both a national and local level to ensure the nation’s health is secure. </a:t>
            </a:r>
          </a:p>
          <a:p>
            <a:endParaRPr lang="en-GB" dirty="0"/>
          </a:p>
          <a:p>
            <a:r>
              <a:rPr lang="en-GB" dirty="0"/>
              <a:t>OHID is the office for health improvement and disparities. It is part of the Department for Health and Social care and aims to improve the nation’s health so that everyone can expect to live more of life in good health. It also works to level up on health disparities to break the link between background and healthy life prospects. </a:t>
            </a:r>
          </a:p>
          <a:p>
            <a:endParaRPr lang="en-GB" dirty="0"/>
          </a:p>
          <a:p>
            <a:r>
              <a:rPr lang="en-GB" dirty="0"/>
              <a:t>NHS England and NHS Improvement are working together to improve care for patients and provide leadership and support to the wider NHS.</a:t>
            </a:r>
          </a:p>
          <a:p>
            <a:endParaRPr lang="en-GB" dirty="0"/>
          </a:p>
        </p:txBody>
      </p:sp>
      <p:sp>
        <p:nvSpPr>
          <p:cNvPr id="4" name="Slide Number Placeholder 3"/>
          <p:cNvSpPr>
            <a:spLocks noGrp="1"/>
          </p:cNvSpPr>
          <p:nvPr>
            <p:ph type="sldNum" sz="quarter" idx="5"/>
          </p:nvPr>
        </p:nvSpPr>
        <p:spPr/>
        <p:txBody>
          <a:bodyPr/>
          <a:lstStyle/>
          <a:p>
            <a:fld id="{C0402C3E-2133-4663-A175-A8E0F0CF2688}" type="slidenum">
              <a:rPr lang="en-GB" smtClean="0"/>
              <a:t>12</a:t>
            </a:fld>
            <a:endParaRPr lang="en-GB"/>
          </a:p>
        </p:txBody>
      </p:sp>
    </p:spTree>
    <p:extLst>
      <p:ext uri="{BB962C8B-B14F-4D97-AF65-F5344CB8AC3E}">
        <p14:creationId xmlns:p14="http://schemas.microsoft.com/office/powerpoint/2010/main" val="4244664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Public health is the science and art of promoting and protecting health and wellbeing, preventing ill health and prolonging life through the organised efforts of society. Public health works to improve health and well-being at a population level rather than an individual level and the aim is to prevent illness and disease. This can be primary prevention which involves preventing a problem or disease occurring in the first place such as vaccination programs, secondary prevention which involves recognising disease early and promptly intervening once a problem starts to emerge for example by blood pressure screening programs, or tertiary prevention to make sure an ongoing problem is well managed and harmful consequences are minimised, such as education programs for managing diabetes. </a:t>
            </a:r>
          </a:p>
          <a:p>
            <a:endParaRPr lang="en-GB" dirty="0"/>
          </a:p>
          <a:p>
            <a:r>
              <a:rPr lang="en-GB" dirty="0"/>
              <a:t>The Ottawa Charter for Health was drawn up following a conference in 1986 </a:t>
            </a:r>
            <a:r>
              <a:rPr lang="en-GB" b="0" i="0" dirty="0">
                <a:solidFill>
                  <a:srgbClr val="1A1A1A"/>
                </a:solidFill>
                <a:effectLst/>
                <a:latin typeface="Arial" panose="020B0604020202020204" pitchFamily="34" charset="0"/>
              </a:rPr>
              <a:t>and reflected the individual and collective commitment to the common goal of Health for all by the year 2000. More information about this charter can be found at the link.</a:t>
            </a:r>
            <a:endParaRPr lang="en-GB" dirty="0"/>
          </a:p>
          <a:p>
            <a:endParaRPr lang="en-GB" dirty="0"/>
          </a:p>
          <a:p>
            <a:r>
              <a:rPr lang="en-GB" dirty="0"/>
              <a:t>Link: </a:t>
            </a:r>
            <a:r>
              <a:rPr lang="en-GB" dirty="0">
                <a:hlinkClick r:id="rId3"/>
              </a:rPr>
              <a:t>Ottawa charter for health promotion (who.int)</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0402C3E-2133-4663-A175-A8E0F0CF2688}" type="slidenum">
              <a:rPr lang="en-GB" smtClean="0"/>
              <a:t>3</a:t>
            </a:fld>
            <a:endParaRPr lang="en-GB"/>
          </a:p>
        </p:txBody>
      </p:sp>
    </p:spTree>
    <p:extLst>
      <p:ext uri="{BB962C8B-B14F-4D97-AF65-F5344CB8AC3E}">
        <p14:creationId xmlns:p14="http://schemas.microsoft.com/office/powerpoint/2010/main" val="20485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main functions of public health can be broadly split into health protection, health improvement, health intelligence and healthcare public health.</a:t>
            </a:r>
          </a:p>
          <a:p>
            <a:endParaRPr lang="en-GB" dirty="0"/>
          </a:p>
          <a:p>
            <a:r>
              <a:rPr lang="en-GB" dirty="0"/>
              <a:t>Health protection involves protecting the population from ill-heath. This could be in the form of promoting vaccination against infectious disease, protecting the population from environmental health hazards or providing an emergency response.</a:t>
            </a:r>
          </a:p>
          <a:p>
            <a:endParaRPr lang="en-GB" dirty="0"/>
          </a:p>
          <a:p>
            <a:r>
              <a:rPr lang="en-GB" dirty="0"/>
              <a:t>Health improvement aims to promote healthy lifestyles. Work in this area might focus on smoking cessation or increasing physical activity levels. Health improvement also encompasses education, housing and employment. </a:t>
            </a:r>
          </a:p>
          <a:p>
            <a:endParaRPr lang="en-GB" dirty="0"/>
          </a:p>
          <a:p>
            <a:r>
              <a:rPr lang="en-GB" dirty="0"/>
              <a:t>Health intelligence involves measuring, monitoring and reporting population health and wellbeing. This is important for decision-making, planning and evaluation of services. It will be covered in more detail in a later slide.</a:t>
            </a:r>
          </a:p>
          <a:p>
            <a:endParaRPr lang="en-GB" dirty="0"/>
          </a:p>
          <a:p>
            <a:r>
              <a:rPr lang="en-GB" dirty="0"/>
              <a:t>Healthcare public health works to improve population health by preventing disease and improving health-related outcomes by managing access and utilisation of healthcare interventions. </a:t>
            </a:r>
          </a:p>
        </p:txBody>
      </p:sp>
      <p:sp>
        <p:nvSpPr>
          <p:cNvPr id="4" name="Slide Number Placeholder 3"/>
          <p:cNvSpPr>
            <a:spLocks noGrp="1"/>
          </p:cNvSpPr>
          <p:nvPr>
            <p:ph type="sldNum" sz="quarter" idx="5"/>
          </p:nvPr>
        </p:nvSpPr>
        <p:spPr/>
        <p:txBody>
          <a:bodyPr/>
          <a:lstStyle/>
          <a:p>
            <a:fld id="{C0402C3E-2133-4663-A175-A8E0F0CF2688}" type="slidenum">
              <a:rPr lang="en-GB" smtClean="0"/>
              <a:t>4</a:t>
            </a:fld>
            <a:endParaRPr lang="en-GB"/>
          </a:p>
        </p:txBody>
      </p:sp>
    </p:spTree>
    <p:extLst>
      <p:ext uri="{BB962C8B-B14F-4D97-AF65-F5344CB8AC3E}">
        <p14:creationId xmlns:p14="http://schemas.microsoft.com/office/powerpoint/2010/main" val="3702477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Public health covers everything that could be a potential threat to population health and well-being. The work involved is therefore vast, ranging from interventions to improve physical activity and exercise, to managing disease outbreaks like the current Covid-19 pandemic, and responding to emergency situations such as the Salisbury poisonings. Interventions can be statutory or non-statutory. </a:t>
            </a:r>
            <a:r>
              <a:rPr lang="en-GB" dirty="0" err="1"/>
              <a:t>Statuatory</a:t>
            </a:r>
            <a:r>
              <a:rPr lang="en-GB" dirty="0"/>
              <a:t> services include public health nursing, NHS health checks and substance misuse services whereas non-statutory services include work on smoking cessation and weight management. </a:t>
            </a:r>
          </a:p>
          <a:p>
            <a:endParaRPr lang="en-GB" dirty="0"/>
          </a:p>
          <a:p>
            <a:r>
              <a:rPr lang="en-GB" dirty="0"/>
              <a:t>Link to video: </a:t>
            </a:r>
            <a:r>
              <a:rPr lang="en-GB" dirty="0">
                <a:hlinkClick r:id="rId3"/>
              </a:rPr>
              <a:t>What is population health? | The King's Fund (kingsfund.org.uk)</a:t>
            </a:r>
            <a:endParaRPr lang="en-GB" dirty="0"/>
          </a:p>
        </p:txBody>
      </p:sp>
      <p:sp>
        <p:nvSpPr>
          <p:cNvPr id="4" name="Slide Number Placeholder 3"/>
          <p:cNvSpPr>
            <a:spLocks noGrp="1"/>
          </p:cNvSpPr>
          <p:nvPr>
            <p:ph type="sldNum" sz="quarter" idx="5"/>
          </p:nvPr>
        </p:nvSpPr>
        <p:spPr/>
        <p:txBody>
          <a:bodyPr/>
          <a:lstStyle/>
          <a:p>
            <a:fld id="{C0402C3E-2133-4663-A175-A8E0F0CF2688}" type="slidenum">
              <a:rPr lang="en-GB" smtClean="0"/>
              <a:t>5</a:t>
            </a:fld>
            <a:endParaRPr lang="en-GB"/>
          </a:p>
        </p:txBody>
      </p:sp>
    </p:spTree>
    <p:extLst>
      <p:ext uri="{BB962C8B-B14F-4D97-AF65-F5344CB8AC3E}">
        <p14:creationId xmlns:p14="http://schemas.microsoft.com/office/powerpoint/2010/main" val="4209524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Health inequalities are differences between groups of individuals that result in poorer health. Inequalities are measured by looking at the differences in health outcomes between different groups of people, i.e. life expectancy. Inequalities in health are often described across categories including:</a:t>
            </a:r>
          </a:p>
          <a:p>
            <a:endParaRPr lang="en-GB" dirty="0"/>
          </a:p>
          <a:p>
            <a:pPr algn="l">
              <a:buFont typeface="Arial" panose="020B0604020202020204" pitchFamily="34" charset="0"/>
              <a:buChar char="•"/>
            </a:pPr>
            <a:r>
              <a:rPr lang="en-GB" b="0" i="0" dirty="0">
                <a:solidFill>
                  <a:srgbClr val="141414"/>
                </a:solidFill>
                <a:effectLst/>
                <a:latin typeface="Lato" panose="020F0502020204030203" pitchFamily="34" charset="0"/>
              </a:rPr>
              <a:t>socio-economic factors, for example, income</a:t>
            </a:r>
          </a:p>
          <a:p>
            <a:pPr algn="l">
              <a:buFont typeface="Arial" panose="020B0604020202020204" pitchFamily="34" charset="0"/>
              <a:buChar char="•"/>
            </a:pPr>
            <a:r>
              <a:rPr lang="en-GB" b="0" i="0" dirty="0">
                <a:solidFill>
                  <a:srgbClr val="141414"/>
                </a:solidFill>
                <a:effectLst/>
                <a:latin typeface="Lato" panose="020F0502020204030203" pitchFamily="34" charset="0"/>
              </a:rPr>
              <a:t>geography, for example, region or whether urban or rural</a:t>
            </a:r>
          </a:p>
          <a:p>
            <a:pPr algn="l">
              <a:buFont typeface="Arial" panose="020B0604020202020204" pitchFamily="34" charset="0"/>
              <a:buChar char="•"/>
            </a:pPr>
            <a:r>
              <a:rPr lang="en-GB" b="0" i="0" dirty="0">
                <a:solidFill>
                  <a:srgbClr val="141414"/>
                </a:solidFill>
                <a:effectLst/>
                <a:latin typeface="Lato" panose="020F0502020204030203" pitchFamily="34" charset="0"/>
              </a:rPr>
              <a:t>specific characteristics including those protected in law, such as sex, ethnicity or disability  </a:t>
            </a:r>
          </a:p>
          <a:p>
            <a:pPr algn="l">
              <a:buFont typeface="Arial" panose="020B0604020202020204" pitchFamily="34" charset="0"/>
              <a:buChar char="•"/>
            </a:pPr>
            <a:r>
              <a:rPr lang="en-GB" b="0" i="0" dirty="0">
                <a:solidFill>
                  <a:srgbClr val="141414"/>
                </a:solidFill>
                <a:effectLst/>
                <a:latin typeface="Lato" panose="020F0502020204030203" pitchFamily="34" charset="0"/>
              </a:rPr>
              <a:t>socially excluded groups, for example, people experiencing </a:t>
            </a:r>
          </a:p>
          <a:p>
            <a:pPr algn="l">
              <a:buFont typeface="Arial" panose="020B0604020202020204" pitchFamily="34" charset="0"/>
              <a:buNone/>
            </a:pPr>
            <a:r>
              <a:rPr lang="en-GB" b="0" i="0" dirty="0">
                <a:solidFill>
                  <a:srgbClr val="141414"/>
                </a:solidFill>
                <a:effectLst/>
                <a:latin typeface="Lato" panose="020F0502020204030203" pitchFamily="34" charset="0"/>
              </a:rPr>
              <a:t>homelessness.</a:t>
            </a:r>
          </a:p>
          <a:p>
            <a:pPr algn="l">
              <a:buFont typeface="Arial" panose="020B0604020202020204" pitchFamily="34" charset="0"/>
              <a:buNone/>
            </a:pPr>
            <a:endParaRPr lang="en-GB" b="0" i="0" dirty="0">
              <a:solidFill>
                <a:srgbClr val="141414"/>
              </a:solidFill>
              <a:effectLst/>
              <a:latin typeface="Lato" panose="020F0502020204030203" pitchFamily="34" charset="0"/>
            </a:endParaRPr>
          </a:p>
          <a:p>
            <a:pPr algn="l">
              <a:buFont typeface="Arial" panose="020B0604020202020204" pitchFamily="34" charset="0"/>
              <a:buNone/>
            </a:pPr>
            <a:r>
              <a:rPr lang="en-GB" b="0" i="0" dirty="0">
                <a:solidFill>
                  <a:srgbClr val="141414"/>
                </a:solidFill>
                <a:effectLst/>
                <a:latin typeface="Lato" panose="020F0502020204030203" pitchFamily="34" charset="0"/>
              </a:rPr>
              <a:t>In England there is a relationship between deprivation and life expectancy known as the social gradient in health which is represented by the Marmot curve as pictured on the right. Males living in the least deprived areas live 9.4 years longer than males in the most deprived areas. A similar trend is true for females with a gap of 7.4 years.</a:t>
            </a:r>
            <a:endParaRPr lang="en-GB" dirty="0"/>
          </a:p>
          <a:p>
            <a:endParaRPr lang="en-GB" dirty="0"/>
          </a:p>
          <a:p>
            <a:r>
              <a:rPr lang="en-GB" dirty="0"/>
              <a:t>Identifying health inequalities such as this is important when planning services and interventions and understanding the specific population groups that may need targeting. If you wish to learn more about health inequalities visit the King’s Fund website via the link.</a:t>
            </a:r>
          </a:p>
          <a:p>
            <a:endParaRPr lang="en-GB" dirty="0"/>
          </a:p>
          <a:p>
            <a:r>
              <a:rPr lang="en-GB" dirty="0">
                <a:hlinkClick r:id="rId3"/>
              </a:rPr>
              <a:t>What are health inequalities? | The King's Fund (kingsfund.org.uk)</a:t>
            </a:r>
            <a:endParaRPr lang="en-GB" dirty="0"/>
          </a:p>
        </p:txBody>
      </p:sp>
      <p:sp>
        <p:nvSpPr>
          <p:cNvPr id="4" name="Slide Number Placeholder 3"/>
          <p:cNvSpPr>
            <a:spLocks noGrp="1"/>
          </p:cNvSpPr>
          <p:nvPr>
            <p:ph type="sldNum" sz="quarter" idx="5"/>
          </p:nvPr>
        </p:nvSpPr>
        <p:spPr/>
        <p:txBody>
          <a:bodyPr/>
          <a:lstStyle/>
          <a:p>
            <a:fld id="{C0402C3E-2133-4663-A175-A8E0F0CF2688}" type="slidenum">
              <a:rPr lang="en-GB" smtClean="0"/>
              <a:t>6</a:t>
            </a:fld>
            <a:endParaRPr lang="en-GB"/>
          </a:p>
        </p:txBody>
      </p:sp>
    </p:spTree>
    <p:extLst>
      <p:ext uri="{BB962C8B-B14F-4D97-AF65-F5344CB8AC3E}">
        <p14:creationId xmlns:p14="http://schemas.microsoft.com/office/powerpoint/2010/main" val="648958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Wider determinants of health, also known as social determinants, are non-medical factors that influence health outcomes. They are the conditions in which people are born, grow and live. Factors such as educational attainment and access to outdoor space will also impact upon an individuals, and a communities, quality of life. As such these determinants are important considerations for public health.</a:t>
            </a:r>
          </a:p>
          <a:p>
            <a:endParaRPr lang="en-GB" dirty="0"/>
          </a:p>
          <a:p>
            <a:r>
              <a:rPr lang="en-GB" dirty="0"/>
              <a:t>It is difficult to determine exactly how important each of these factors are in terms of impact on health but several studies have estimated the impact on population health. A paper published in 2012, by the Canadian Institute of Advanced Research, found that socio-economic factors accounted for 50% of health outcomes compared to healthcare which only accounted for 25%. And it isn’t just this paper which supports the finding that wider determinants of health have such a big impact,  a publication by McGinnis reported in 2002 that health care only accounted for around 15% of health outcomes whereas social circumstances and environmental exposure accounted for 45%.  This demonstrates the importance of public health and addressing wider determinants of health. Even with the best healthcare system in the world, if healthcare only accounts for around 25% of health outcomes at a population level we will never achieve the goals as outlines by the public health outcomes framework. </a:t>
            </a:r>
          </a:p>
          <a:p>
            <a:endParaRPr lang="en-GB" dirty="0"/>
          </a:p>
          <a:p>
            <a:r>
              <a:rPr lang="en-GB" dirty="0"/>
              <a:t>Include link to video: </a:t>
            </a:r>
            <a:r>
              <a:rPr lang="en-GB" dirty="0">
                <a:hlinkClick r:id="rId3"/>
              </a:rPr>
              <a:t>What makes us healthy? - YouTube</a:t>
            </a:r>
            <a:endParaRPr lang="en-GB" dirty="0"/>
          </a:p>
        </p:txBody>
      </p:sp>
      <p:sp>
        <p:nvSpPr>
          <p:cNvPr id="4" name="Slide Number Placeholder 3"/>
          <p:cNvSpPr>
            <a:spLocks noGrp="1"/>
          </p:cNvSpPr>
          <p:nvPr>
            <p:ph type="sldNum" sz="quarter" idx="5"/>
          </p:nvPr>
        </p:nvSpPr>
        <p:spPr/>
        <p:txBody>
          <a:bodyPr/>
          <a:lstStyle/>
          <a:p>
            <a:fld id="{C0402C3E-2133-4663-A175-A8E0F0CF2688}" type="slidenum">
              <a:rPr lang="en-GB" smtClean="0"/>
              <a:t>7</a:t>
            </a:fld>
            <a:endParaRPr lang="en-GB"/>
          </a:p>
        </p:txBody>
      </p:sp>
    </p:spTree>
    <p:extLst>
      <p:ext uri="{BB962C8B-B14F-4D97-AF65-F5344CB8AC3E}">
        <p14:creationId xmlns:p14="http://schemas.microsoft.com/office/powerpoint/2010/main" val="1611121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order for teams to produce effective work, robust public health intelligence is needed. Public health intelligence involves measuring, monitoring and reporting population health and wellbeing, health needs, risks and inequalities as well as use of services. Producing this population health intelligence is important for the public, clinicians, policy-makers and analysts. </a:t>
            </a:r>
          </a:p>
          <a:p>
            <a:endParaRPr lang="en-GB" dirty="0"/>
          </a:p>
          <a:p>
            <a:r>
              <a:rPr lang="en-GB" dirty="0"/>
              <a:t>Firstly raw data is collected, often just facts or figures. Context is then provided so that this becomes information, i.e. a statistic. Intelligence involves adding some meaning to the information. For example, comparisons might be made between different population groups or geographical areas. Finally, developing an understanding of what the information means and what needs to be done about it is known as insight. </a:t>
            </a:r>
          </a:p>
          <a:p>
            <a:endParaRPr lang="en-GB" dirty="0"/>
          </a:p>
          <a:p>
            <a:r>
              <a:rPr lang="en-GB" dirty="0"/>
              <a:t>Gathering intelligence is important for many reasons. To name a few:</a:t>
            </a:r>
          </a:p>
          <a:p>
            <a:r>
              <a:rPr lang="en-GB" dirty="0"/>
              <a:t>Decision making – intelligence will inform decision making processes and planning implementation</a:t>
            </a:r>
          </a:p>
          <a:p>
            <a:r>
              <a:rPr lang="en-GB" dirty="0"/>
              <a:t>Surveillance – intelligence is required to allow for continuous interpretation of health data as this will enable planning and appropriate service provision, i.e. monitoring disease outbreaks and planning responses accordingly.</a:t>
            </a:r>
          </a:p>
          <a:p>
            <a:r>
              <a:rPr lang="en-GB" dirty="0"/>
              <a:t>Forecasting – intelligence is important in making predictions about what might happen over time so appropriate interventions can be put in place</a:t>
            </a:r>
          </a:p>
          <a:p>
            <a:r>
              <a:rPr lang="en-GB" dirty="0"/>
              <a:t>Targets – intelligence is needed both for setting and maintaining targets </a:t>
            </a:r>
          </a:p>
          <a:p>
            <a:r>
              <a:rPr lang="en-GB" dirty="0"/>
              <a:t>Evaluation – intelligence is needed to evaluate interventions and monitor their impact as well as appraising evidence through research and engagement with relevant bodies </a:t>
            </a:r>
          </a:p>
        </p:txBody>
      </p:sp>
      <p:sp>
        <p:nvSpPr>
          <p:cNvPr id="4" name="Slide Number Placeholder 3"/>
          <p:cNvSpPr>
            <a:spLocks noGrp="1"/>
          </p:cNvSpPr>
          <p:nvPr>
            <p:ph type="sldNum" sz="quarter" idx="5"/>
          </p:nvPr>
        </p:nvSpPr>
        <p:spPr/>
        <p:txBody>
          <a:bodyPr/>
          <a:lstStyle/>
          <a:p>
            <a:fld id="{C0402C3E-2133-4663-A175-A8E0F0CF2688}" type="slidenum">
              <a:rPr lang="en-GB" smtClean="0"/>
              <a:t>8</a:t>
            </a:fld>
            <a:endParaRPr lang="en-GB"/>
          </a:p>
        </p:txBody>
      </p:sp>
    </p:spTree>
    <p:extLst>
      <p:ext uri="{BB962C8B-B14F-4D97-AF65-F5344CB8AC3E}">
        <p14:creationId xmlns:p14="http://schemas.microsoft.com/office/powerpoint/2010/main" val="3098979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Population health management is slightly different to population, or public, health intelligence. Population health management works with frontline teams to enable greater understanding of health and care needs so that predictions can be made about what local people will need in the future. Population health management has a greater focus on the wide determinants of health as only 20% of a persons health outcomes are attributed to the ability to access good quality health care which demonstrates the importance of addressing these wider determinants and the role that local health and social care can play in improving health outcomes. This is particularly important in integrated care systems which are partnerships between the organisations that deliver health and social care across a geographical area. </a:t>
            </a:r>
          </a:p>
        </p:txBody>
      </p:sp>
      <p:sp>
        <p:nvSpPr>
          <p:cNvPr id="4" name="Slide Number Placeholder 3"/>
          <p:cNvSpPr>
            <a:spLocks noGrp="1"/>
          </p:cNvSpPr>
          <p:nvPr>
            <p:ph type="sldNum" sz="quarter" idx="5"/>
          </p:nvPr>
        </p:nvSpPr>
        <p:spPr/>
        <p:txBody>
          <a:bodyPr/>
          <a:lstStyle/>
          <a:p>
            <a:fld id="{C0402C3E-2133-4663-A175-A8E0F0CF2688}" type="slidenum">
              <a:rPr lang="en-GB" smtClean="0"/>
              <a:t>9</a:t>
            </a:fld>
            <a:endParaRPr lang="en-GB"/>
          </a:p>
        </p:txBody>
      </p:sp>
    </p:spTree>
    <p:extLst>
      <p:ext uri="{BB962C8B-B14F-4D97-AF65-F5344CB8AC3E}">
        <p14:creationId xmlns:p14="http://schemas.microsoft.com/office/powerpoint/2010/main" val="1542756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the public health teams will be working towards achieving the public health priorities as outlined by the outcomes framework. The public health outcomes framework sets out a vision for public health which is to improve and protect the nation’s health and improve the health of the poorest first. There are two high level outcomes that need to be achieved to reach these goals: increase healthy life expectancy and reduce the differences in life expectancy and healthy life expectancy between communities. </a:t>
            </a:r>
          </a:p>
        </p:txBody>
      </p:sp>
      <p:sp>
        <p:nvSpPr>
          <p:cNvPr id="4" name="Slide Number Placeholder 3"/>
          <p:cNvSpPr>
            <a:spLocks noGrp="1"/>
          </p:cNvSpPr>
          <p:nvPr>
            <p:ph type="sldNum" sz="quarter" idx="5"/>
          </p:nvPr>
        </p:nvSpPr>
        <p:spPr/>
        <p:txBody>
          <a:bodyPr/>
          <a:lstStyle/>
          <a:p>
            <a:fld id="{C0402C3E-2133-4663-A175-A8E0F0CF2688}" type="slidenum">
              <a:rPr lang="en-GB" smtClean="0"/>
              <a:t>10</a:t>
            </a:fld>
            <a:endParaRPr lang="en-GB"/>
          </a:p>
        </p:txBody>
      </p:sp>
    </p:spTree>
    <p:extLst>
      <p:ext uri="{BB962C8B-B14F-4D97-AF65-F5344CB8AC3E}">
        <p14:creationId xmlns:p14="http://schemas.microsoft.com/office/powerpoint/2010/main" val="38967915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alf Slide 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3F23092-BE5C-4745-836C-A3C18DA482C7}"/>
              </a:ext>
            </a:extLst>
          </p:cNvPr>
          <p:cNvSpPr>
            <a:spLocks noGrp="1"/>
          </p:cNvSpPr>
          <p:nvPr>
            <p:ph type="pic" sz="quarter" idx="10" hasCustomPrompt="1"/>
          </p:nvPr>
        </p:nvSpPr>
        <p:spPr>
          <a:xfrm>
            <a:off x="6095999" y="-112735"/>
            <a:ext cx="6217085" cy="7114783"/>
          </a:xfrm>
          <a:prstGeom prst="rect">
            <a:avLst/>
          </a:prstGeom>
        </p:spPr>
        <p:txBody>
          <a:bodyPr anchor="ctr"/>
          <a:lstStyle>
            <a:lvl1pPr marL="0" indent="0" algn="ctr">
              <a:buNone/>
              <a:defRPr sz="2000" b="0" i="0">
                <a:latin typeface="Arial" panose="020B0604020202020204" pitchFamily="34" charset="0"/>
                <a:cs typeface="Arial" panose="020B0604020202020204" pitchFamily="34" charset="0"/>
              </a:defRPr>
            </a:lvl1pPr>
          </a:lstStyle>
          <a:p>
            <a:r>
              <a:rPr lang="en-US" dirty="0"/>
              <a:t>Click to add picture</a:t>
            </a:r>
          </a:p>
        </p:txBody>
      </p:sp>
      <p:sp>
        <p:nvSpPr>
          <p:cNvPr id="9" name="Text Placeholder 10">
            <a:extLst>
              <a:ext uri="{FF2B5EF4-FFF2-40B4-BE49-F238E27FC236}">
                <a16:creationId xmlns:a16="http://schemas.microsoft.com/office/drawing/2014/main" id="{0CCDC6DB-C66D-CA4F-825C-FDC5D3820777}"/>
              </a:ext>
            </a:extLst>
          </p:cNvPr>
          <p:cNvSpPr>
            <a:spLocks noGrp="1"/>
          </p:cNvSpPr>
          <p:nvPr>
            <p:ph type="body" sz="quarter" idx="11" hasCustomPrompt="1"/>
          </p:nvPr>
        </p:nvSpPr>
        <p:spPr>
          <a:xfrm>
            <a:off x="353065" y="2208803"/>
            <a:ext cx="4535910" cy="1774474"/>
          </a:xfrm>
          <a:prstGeom prst="rect">
            <a:avLst/>
          </a:prstGeom>
        </p:spPr>
        <p:txBody>
          <a:bodyPr/>
          <a:lstStyle>
            <a:lvl1pPr marL="0" indent="0">
              <a:buNone/>
              <a:defRPr sz="4000" b="1" i="0">
                <a:solidFill>
                  <a:srgbClr val="343433"/>
                </a:solidFill>
                <a:latin typeface="Arial" panose="020B0604020202020204" pitchFamily="34" charset="0"/>
                <a:cs typeface="Arial" panose="020B0604020202020204" pitchFamily="34" charset="0"/>
              </a:defRPr>
            </a:lvl1pPr>
          </a:lstStyle>
          <a:p>
            <a:pPr lvl="0"/>
            <a:r>
              <a:rPr lang="en-GB" dirty="0"/>
              <a:t>Presentation Title click to edit heading</a:t>
            </a:r>
            <a:endParaRPr lang="en-US" dirty="0"/>
          </a:p>
        </p:txBody>
      </p:sp>
      <p:sp>
        <p:nvSpPr>
          <p:cNvPr id="20" name="Text Placeholder 20">
            <a:extLst>
              <a:ext uri="{FF2B5EF4-FFF2-40B4-BE49-F238E27FC236}">
                <a16:creationId xmlns:a16="http://schemas.microsoft.com/office/drawing/2014/main" id="{0B227733-DFCA-564B-9299-8932B7EC1DF0}"/>
              </a:ext>
            </a:extLst>
          </p:cNvPr>
          <p:cNvSpPr>
            <a:spLocks noGrp="1"/>
          </p:cNvSpPr>
          <p:nvPr>
            <p:ph type="body" sz="quarter" idx="16" hasCustomPrompt="1"/>
          </p:nvPr>
        </p:nvSpPr>
        <p:spPr>
          <a:xfrm>
            <a:off x="362130" y="4404939"/>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3" name="Text Placeholder 26">
            <a:extLst>
              <a:ext uri="{FF2B5EF4-FFF2-40B4-BE49-F238E27FC236}">
                <a16:creationId xmlns:a16="http://schemas.microsoft.com/office/drawing/2014/main" id="{67405D48-7CFE-2643-B46D-0E06B3E6E418}"/>
              </a:ext>
            </a:extLst>
          </p:cNvPr>
          <p:cNvSpPr>
            <a:spLocks noGrp="1"/>
          </p:cNvSpPr>
          <p:nvPr>
            <p:ph type="body" sz="quarter" idx="17" hasCustomPrompt="1"/>
          </p:nvPr>
        </p:nvSpPr>
        <p:spPr>
          <a:xfrm>
            <a:off x="351970" y="5217712"/>
            <a:ext cx="4395788" cy="30175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credit text</a:t>
            </a:r>
          </a:p>
        </p:txBody>
      </p:sp>
      <p:pic>
        <p:nvPicPr>
          <p:cNvPr id="8" name="Picture 7">
            <a:extLst>
              <a:ext uri="{FF2B5EF4-FFF2-40B4-BE49-F238E27FC236}">
                <a16:creationId xmlns:a16="http://schemas.microsoft.com/office/drawing/2014/main" id="{4A7E6A45-E395-194D-AE39-36208BAC5D23}"/>
              </a:ext>
            </a:extLst>
          </p:cNvPr>
          <p:cNvPicPr>
            <a:picLocks noChangeAspect="1"/>
          </p:cNvPicPr>
          <p:nvPr userDrawn="1"/>
        </p:nvPicPr>
        <p:blipFill>
          <a:blip r:embed="rId2"/>
          <a:stretch>
            <a:fillRect/>
          </a:stretch>
        </p:blipFill>
        <p:spPr>
          <a:xfrm>
            <a:off x="308770" y="209585"/>
            <a:ext cx="3352430" cy="951515"/>
          </a:xfrm>
          <a:prstGeom prst="rect">
            <a:avLst/>
          </a:prstGeom>
        </p:spPr>
      </p:pic>
    </p:spTree>
    <p:extLst>
      <p:ext uri="{BB962C8B-B14F-4D97-AF65-F5344CB8AC3E}">
        <p14:creationId xmlns:p14="http://schemas.microsoft.com/office/powerpoint/2010/main" val="1441429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No Pull Quote">
    <p:spTree>
      <p:nvGrpSpPr>
        <p:cNvPr id="1" name=""/>
        <p:cNvGrpSpPr/>
        <p:nvPr/>
      </p:nvGrpSpPr>
      <p:grpSpPr>
        <a:xfrm>
          <a:off x="0" y="0"/>
          <a:ext cx="0" cy="0"/>
          <a:chOff x="0" y="0"/>
          <a:chExt cx="0" cy="0"/>
        </a:xfrm>
      </p:grpSpPr>
      <p:sp>
        <p:nvSpPr>
          <p:cNvPr id="18" name="Text Placeholder 10">
            <a:extLst>
              <a:ext uri="{FF2B5EF4-FFF2-40B4-BE49-F238E27FC236}">
                <a16:creationId xmlns:a16="http://schemas.microsoft.com/office/drawing/2014/main" id="{2E935920-A154-2A49-8DD4-B1BF3F3F0C5A}"/>
              </a:ext>
            </a:extLst>
          </p:cNvPr>
          <p:cNvSpPr>
            <a:spLocks noGrp="1"/>
          </p:cNvSpPr>
          <p:nvPr>
            <p:ph type="body" sz="quarter" idx="11" hasCustomPrompt="1"/>
          </p:nvPr>
        </p:nvSpPr>
        <p:spPr>
          <a:xfrm>
            <a:off x="840287" y="1627326"/>
            <a:ext cx="5372623"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9" name="Text Placeholder 20">
            <a:extLst>
              <a:ext uri="{FF2B5EF4-FFF2-40B4-BE49-F238E27FC236}">
                <a16:creationId xmlns:a16="http://schemas.microsoft.com/office/drawing/2014/main" id="{496DCCFD-FC98-5A4F-8406-B1E40552B38A}"/>
              </a:ext>
            </a:extLst>
          </p:cNvPr>
          <p:cNvSpPr>
            <a:spLocks noGrp="1"/>
          </p:cNvSpPr>
          <p:nvPr>
            <p:ph type="body" sz="quarter" idx="17" hasCustomPrompt="1"/>
          </p:nvPr>
        </p:nvSpPr>
        <p:spPr>
          <a:xfrm>
            <a:off x="839866" y="2253098"/>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0" name="Text Placeholder 26">
            <a:extLst>
              <a:ext uri="{FF2B5EF4-FFF2-40B4-BE49-F238E27FC236}">
                <a16:creationId xmlns:a16="http://schemas.microsoft.com/office/drawing/2014/main" id="{AA9D25E4-634D-EF4C-A972-8AEBF11E14C4}"/>
              </a:ext>
            </a:extLst>
          </p:cNvPr>
          <p:cNvSpPr>
            <a:spLocks noGrp="1"/>
          </p:cNvSpPr>
          <p:nvPr>
            <p:ph type="body" sz="quarter" idx="18" hasCustomPrompt="1"/>
          </p:nvPr>
        </p:nvSpPr>
        <p:spPr>
          <a:xfrm>
            <a:off x="839866" y="3102693"/>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1" name="Text Placeholder 36">
            <a:extLst>
              <a:ext uri="{FF2B5EF4-FFF2-40B4-BE49-F238E27FC236}">
                <a16:creationId xmlns:a16="http://schemas.microsoft.com/office/drawing/2014/main" id="{7A7E4303-DEED-8742-A335-B82AB429E6B1}"/>
              </a:ext>
            </a:extLst>
          </p:cNvPr>
          <p:cNvSpPr>
            <a:spLocks noGrp="1"/>
          </p:cNvSpPr>
          <p:nvPr>
            <p:ph type="body" sz="quarter" idx="19" hasCustomPrompt="1"/>
          </p:nvPr>
        </p:nvSpPr>
        <p:spPr>
          <a:xfrm>
            <a:off x="839866" y="2775948"/>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1" name="Picture 10">
            <a:extLst>
              <a:ext uri="{FF2B5EF4-FFF2-40B4-BE49-F238E27FC236}">
                <a16:creationId xmlns:a16="http://schemas.microsoft.com/office/drawing/2014/main" id="{AFC648BD-8F26-C54D-8BB0-9E78FBBB5EF4}"/>
              </a:ext>
            </a:extLst>
          </p:cNvPr>
          <p:cNvPicPr>
            <a:picLocks noChangeAspect="1"/>
          </p:cNvPicPr>
          <p:nvPr userDrawn="1"/>
        </p:nvPicPr>
        <p:blipFill>
          <a:blip r:embed="rId2"/>
          <a:stretch>
            <a:fillRect/>
          </a:stretch>
        </p:blipFill>
        <p:spPr>
          <a:xfrm>
            <a:off x="945992" y="984826"/>
            <a:ext cx="1691383" cy="400650"/>
          </a:xfrm>
          <a:prstGeom prst="rect">
            <a:avLst/>
          </a:prstGeom>
        </p:spPr>
      </p:pic>
    </p:spTree>
    <p:extLst>
      <p:ext uri="{BB962C8B-B14F-4D97-AF65-F5344CB8AC3E}">
        <p14:creationId xmlns:p14="http://schemas.microsoft.com/office/powerpoint/2010/main" val="298577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5" name="Text Placeholder 10">
            <a:extLst>
              <a:ext uri="{FF2B5EF4-FFF2-40B4-BE49-F238E27FC236}">
                <a16:creationId xmlns:a16="http://schemas.microsoft.com/office/drawing/2014/main" id="{3607D00A-F7D9-7D4F-9197-D22B6912DF65}"/>
              </a:ext>
            </a:extLst>
          </p:cNvPr>
          <p:cNvSpPr>
            <a:spLocks noGrp="1"/>
          </p:cNvSpPr>
          <p:nvPr>
            <p:ph type="body" sz="quarter" idx="19" hasCustomPrompt="1"/>
          </p:nvPr>
        </p:nvSpPr>
        <p:spPr>
          <a:xfrm>
            <a:off x="849948" y="1639391"/>
            <a:ext cx="7460932"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36" name="Text Placeholder 20">
            <a:extLst>
              <a:ext uri="{FF2B5EF4-FFF2-40B4-BE49-F238E27FC236}">
                <a16:creationId xmlns:a16="http://schemas.microsoft.com/office/drawing/2014/main" id="{0A583170-D0E1-204F-8D7C-C79D500CC686}"/>
              </a:ext>
            </a:extLst>
          </p:cNvPr>
          <p:cNvSpPr>
            <a:spLocks noGrp="1"/>
          </p:cNvSpPr>
          <p:nvPr>
            <p:ph type="body" sz="quarter" idx="20" hasCustomPrompt="1"/>
          </p:nvPr>
        </p:nvSpPr>
        <p:spPr>
          <a:xfrm>
            <a:off x="849526" y="2265163"/>
            <a:ext cx="7460931"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37" name="Text Placeholder 26">
            <a:extLst>
              <a:ext uri="{FF2B5EF4-FFF2-40B4-BE49-F238E27FC236}">
                <a16:creationId xmlns:a16="http://schemas.microsoft.com/office/drawing/2014/main" id="{5363167E-299F-5348-982F-8592C25A959E}"/>
              </a:ext>
            </a:extLst>
          </p:cNvPr>
          <p:cNvSpPr>
            <a:spLocks noGrp="1"/>
          </p:cNvSpPr>
          <p:nvPr>
            <p:ph type="body" sz="quarter" idx="21" hasCustomPrompt="1"/>
          </p:nvPr>
        </p:nvSpPr>
        <p:spPr>
          <a:xfrm>
            <a:off x="849526" y="3114758"/>
            <a:ext cx="7460929"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 – one column</a:t>
            </a:r>
          </a:p>
        </p:txBody>
      </p:sp>
      <p:sp>
        <p:nvSpPr>
          <p:cNvPr id="38" name="Text Placeholder 36">
            <a:extLst>
              <a:ext uri="{FF2B5EF4-FFF2-40B4-BE49-F238E27FC236}">
                <a16:creationId xmlns:a16="http://schemas.microsoft.com/office/drawing/2014/main" id="{6E75AD90-F859-044D-9FF2-D7E08BFA9FEC}"/>
              </a:ext>
            </a:extLst>
          </p:cNvPr>
          <p:cNvSpPr>
            <a:spLocks noGrp="1"/>
          </p:cNvSpPr>
          <p:nvPr>
            <p:ph type="body" sz="quarter" idx="22" hasCustomPrompt="1"/>
          </p:nvPr>
        </p:nvSpPr>
        <p:spPr>
          <a:xfrm>
            <a:off x="849527" y="2788013"/>
            <a:ext cx="7460930"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8" name="Picture 7">
            <a:extLst>
              <a:ext uri="{FF2B5EF4-FFF2-40B4-BE49-F238E27FC236}">
                <a16:creationId xmlns:a16="http://schemas.microsoft.com/office/drawing/2014/main" id="{E23EEB74-7DD6-FB4B-B6CC-77CE7A3C745D}"/>
              </a:ext>
            </a:extLst>
          </p:cNvPr>
          <p:cNvPicPr>
            <a:picLocks noChangeAspect="1"/>
          </p:cNvPicPr>
          <p:nvPr userDrawn="1"/>
        </p:nvPicPr>
        <p:blipFill>
          <a:blip r:embed="rId2"/>
          <a:stretch>
            <a:fillRect/>
          </a:stretch>
        </p:blipFill>
        <p:spPr>
          <a:xfrm>
            <a:off x="945992" y="984826"/>
            <a:ext cx="1691383" cy="400650"/>
          </a:xfrm>
          <a:prstGeom prst="rect">
            <a:avLst/>
          </a:prstGeom>
        </p:spPr>
      </p:pic>
    </p:spTree>
    <p:extLst>
      <p:ext uri="{BB962C8B-B14F-4D97-AF65-F5344CB8AC3E}">
        <p14:creationId xmlns:p14="http://schemas.microsoft.com/office/powerpoint/2010/main" val="4152893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No Pull Quote">
    <p:spTree>
      <p:nvGrpSpPr>
        <p:cNvPr id="1" name=""/>
        <p:cNvGrpSpPr/>
        <p:nvPr/>
      </p:nvGrpSpPr>
      <p:grpSpPr>
        <a:xfrm>
          <a:off x="0" y="0"/>
          <a:ext cx="0" cy="0"/>
          <a:chOff x="0" y="0"/>
          <a:chExt cx="0" cy="0"/>
        </a:xfrm>
      </p:grpSpPr>
      <p:sp>
        <p:nvSpPr>
          <p:cNvPr id="18" name="Text Placeholder 10">
            <a:extLst>
              <a:ext uri="{FF2B5EF4-FFF2-40B4-BE49-F238E27FC236}">
                <a16:creationId xmlns:a16="http://schemas.microsoft.com/office/drawing/2014/main" id="{2E935920-A154-2A49-8DD4-B1BF3F3F0C5A}"/>
              </a:ext>
            </a:extLst>
          </p:cNvPr>
          <p:cNvSpPr>
            <a:spLocks noGrp="1"/>
          </p:cNvSpPr>
          <p:nvPr>
            <p:ph type="body" sz="quarter" idx="11" hasCustomPrompt="1"/>
          </p:nvPr>
        </p:nvSpPr>
        <p:spPr>
          <a:xfrm>
            <a:off x="840287" y="1627326"/>
            <a:ext cx="5372623"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9" name="Text Placeholder 20">
            <a:extLst>
              <a:ext uri="{FF2B5EF4-FFF2-40B4-BE49-F238E27FC236}">
                <a16:creationId xmlns:a16="http://schemas.microsoft.com/office/drawing/2014/main" id="{496DCCFD-FC98-5A4F-8406-B1E40552B38A}"/>
              </a:ext>
            </a:extLst>
          </p:cNvPr>
          <p:cNvSpPr>
            <a:spLocks noGrp="1"/>
          </p:cNvSpPr>
          <p:nvPr>
            <p:ph type="body" sz="quarter" idx="17" hasCustomPrompt="1"/>
          </p:nvPr>
        </p:nvSpPr>
        <p:spPr>
          <a:xfrm>
            <a:off x="839866" y="2253098"/>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0" name="Text Placeholder 26">
            <a:extLst>
              <a:ext uri="{FF2B5EF4-FFF2-40B4-BE49-F238E27FC236}">
                <a16:creationId xmlns:a16="http://schemas.microsoft.com/office/drawing/2014/main" id="{AA9D25E4-634D-EF4C-A972-8AEBF11E14C4}"/>
              </a:ext>
            </a:extLst>
          </p:cNvPr>
          <p:cNvSpPr>
            <a:spLocks noGrp="1"/>
          </p:cNvSpPr>
          <p:nvPr>
            <p:ph type="body" sz="quarter" idx="18" hasCustomPrompt="1"/>
          </p:nvPr>
        </p:nvSpPr>
        <p:spPr>
          <a:xfrm>
            <a:off x="839866" y="3102693"/>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1" name="Text Placeholder 36">
            <a:extLst>
              <a:ext uri="{FF2B5EF4-FFF2-40B4-BE49-F238E27FC236}">
                <a16:creationId xmlns:a16="http://schemas.microsoft.com/office/drawing/2014/main" id="{7A7E4303-DEED-8742-A335-B82AB429E6B1}"/>
              </a:ext>
            </a:extLst>
          </p:cNvPr>
          <p:cNvSpPr>
            <a:spLocks noGrp="1"/>
          </p:cNvSpPr>
          <p:nvPr>
            <p:ph type="body" sz="quarter" idx="19" hasCustomPrompt="1"/>
          </p:nvPr>
        </p:nvSpPr>
        <p:spPr>
          <a:xfrm>
            <a:off x="839866" y="2775948"/>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1" name="Picture 10">
            <a:extLst>
              <a:ext uri="{FF2B5EF4-FFF2-40B4-BE49-F238E27FC236}">
                <a16:creationId xmlns:a16="http://schemas.microsoft.com/office/drawing/2014/main" id="{03077EC4-3765-4845-910E-79E550042216}"/>
              </a:ext>
            </a:extLst>
          </p:cNvPr>
          <p:cNvPicPr>
            <a:picLocks noChangeAspect="1"/>
          </p:cNvPicPr>
          <p:nvPr userDrawn="1"/>
        </p:nvPicPr>
        <p:blipFill>
          <a:blip r:embed="rId2"/>
          <a:stretch>
            <a:fillRect/>
          </a:stretch>
        </p:blipFill>
        <p:spPr>
          <a:xfrm>
            <a:off x="945992" y="981676"/>
            <a:ext cx="1771213" cy="403800"/>
          </a:xfrm>
          <a:prstGeom prst="rect">
            <a:avLst/>
          </a:prstGeom>
        </p:spPr>
      </p:pic>
    </p:spTree>
    <p:extLst>
      <p:ext uri="{BB962C8B-B14F-4D97-AF65-F5344CB8AC3E}">
        <p14:creationId xmlns:p14="http://schemas.microsoft.com/office/powerpoint/2010/main" val="1838332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5" name="Text Placeholder 10">
            <a:extLst>
              <a:ext uri="{FF2B5EF4-FFF2-40B4-BE49-F238E27FC236}">
                <a16:creationId xmlns:a16="http://schemas.microsoft.com/office/drawing/2014/main" id="{3607D00A-F7D9-7D4F-9197-D22B6912DF65}"/>
              </a:ext>
            </a:extLst>
          </p:cNvPr>
          <p:cNvSpPr>
            <a:spLocks noGrp="1"/>
          </p:cNvSpPr>
          <p:nvPr>
            <p:ph type="body" sz="quarter" idx="19" hasCustomPrompt="1"/>
          </p:nvPr>
        </p:nvSpPr>
        <p:spPr>
          <a:xfrm>
            <a:off x="849948" y="1639391"/>
            <a:ext cx="7460932"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36" name="Text Placeholder 20">
            <a:extLst>
              <a:ext uri="{FF2B5EF4-FFF2-40B4-BE49-F238E27FC236}">
                <a16:creationId xmlns:a16="http://schemas.microsoft.com/office/drawing/2014/main" id="{0A583170-D0E1-204F-8D7C-C79D500CC686}"/>
              </a:ext>
            </a:extLst>
          </p:cNvPr>
          <p:cNvSpPr>
            <a:spLocks noGrp="1"/>
          </p:cNvSpPr>
          <p:nvPr>
            <p:ph type="body" sz="quarter" idx="20" hasCustomPrompt="1"/>
          </p:nvPr>
        </p:nvSpPr>
        <p:spPr>
          <a:xfrm>
            <a:off x="849526" y="2265163"/>
            <a:ext cx="7460931"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37" name="Text Placeholder 26">
            <a:extLst>
              <a:ext uri="{FF2B5EF4-FFF2-40B4-BE49-F238E27FC236}">
                <a16:creationId xmlns:a16="http://schemas.microsoft.com/office/drawing/2014/main" id="{5363167E-299F-5348-982F-8592C25A959E}"/>
              </a:ext>
            </a:extLst>
          </p:cNvPr>
          <p:cNvSpPr>
            <a:spLocks noGrp="1"/>
          </p:cNvSpPr>
          <p:nvPr>
            <p:ph type="body" sz="quarter" idx="21" hasCustomPrompt="1"/>
          </p:nvPr>
        </p:nvSpPr>
        <p:spPr>
          <a:xfrm>
            <a:off x="849526" y="3114758"/>
            <a:ext cx="7460929"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 – one column</a:t>
            </a:r>
          </a:p>
        </p:txBody>
      </p:sp>
      <p:sp>
        <p:nvSpPr>
          <p:cNvPr id="38" name="Text Placeholder 36">
            <a:extLst>
              <a:ext uri="{FF2B5EF4-FFF2-40B4-BE49-F238E27FC236}">
                <a16:creationId xmlns:a16="http://schemas.microsoft.com/office/drawing/2014/main" id="{6E75AD90-F859-044D-9FF2-D7E08BFA9FEC}"/>
              </a:ext>
            </a:extLst>
          </p:cNvPr>
          <p:cNvSpPr>
            <a:spLocks noGrp="1"/>
          </p:cNvSpPr>
          <p:nvPr>
            <p:ph type="body" sz="quarter" idx="22" hasCustomPrompt="1"/>
          </p:nvPr>
        </p:nvSpPr>
        <p:spPr>
          <a:xfrm>
            <a:off x="849527" y="2788013"/>
            <a:ext cx="7460930"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8" name="Picture 7">
            <a:extLst>
              <a:ext uri="{FF2B5EF4-FFF2-40B4-BE49-F238E27FC236}">
                <a16:creationId xmlns:a16="http://schemas.microsoft.com/office/drawing/2014/main" id="{A576B415-0D50-0643-8CE9-8B4F112198FD}"/>
              </a:ext>
            </a:extLst>
          </p:cNvPr>
          <p:cNvPicPr>
            <a:picLocks noChangeAspect="1"/>
          </p:cNvPicPr>
          <p:nvPr userDrawn="1"/>
        </p:nvPicPr>
        <p:blipFill>
          <a:blip r:embed="rId2"/>
          <a:stretch>
            <a:fillRect/>
          </a:stretch>
        </p:blipFill>
        <p:spPr>
          <a:xfrm>
            <a:off x="945992" y="981676"/>
            <a:ext cx="1771213" cy="403800"/>
          </a:xfrm>
          <a:prstGeom prst="rect">
            <a:avLst/>
          </a:prstGeom>
        </p:spPr>
      </p:pic>
    </p:spTree>
    <p:extLst>
      <p:ext uri="{BB962C8B-B14F-4D97-AF65-F5344CB8AC3E}">
        <p14:creationId xmlns:p14="http://schemas.microsoft.com/office/powerpoint/2010/main" val="2306660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No Pull Quote">
    <p:spTree>
      <p:nvGrpSpPr>
        <p:cNvPr id="1" name=""/>
        <p:cNvGrpSpPr/>
        <p:nvPr/>
      </p:nvGrpSpPr>
      <p:grpSpPr>
        <a:xfrm>
          <a:off x="0" y="0"/>
          <a:ext cx="0" cy="0"/>
          <a:chOff x="0" y="0"/>
          <a:chExt cx="0" cy="0"/>
        </a:xfrm>
      </p:grpSpPr>
      <p:sp>
        <p:nvSpPr>
          <p:cNvPr id="18" name="Text Placeholder 10">
            <a:extLst>
              <a:ext uri="{FF2B5EF4-FFF2-40B4-BE49-F238E27FC236}">
                <a16:creationId xmlns:a16="http://schemas.microsoft.com/office/drawing/2014/main" id="{2E935920-A154-2A49-8DD4-B1BF3F3F0C5A}"/>
              </a:ext>
            </a:extLst>
          </p:cNvPr>
          <p:cNvSpPr>
            <a:spLocks noGrp="1"/>
          </p:cNvSpPr>
          <p:nvPr>
            <p:ph type="body" sz="quarter" idx="11" hasCustomPrompt="1"/>
          </p:nvPr>
        </p:nvSpPr>
        <p:spPr>
          <a:xfrm>
            <a:off x="840287" y="1627326"/>
            <a:ext cx="5372623"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9" name="Text Placeholder 20">
            <a:extLst>
              <a:ext uri="{FF2B5EF4-FFF2-40B4-BE49-F238E27FC236}">
                <a16:creationId xmlns:a16="http://schemas.microsoft.com/office/drawing/2014/main" id="{496DCCFD-FC98-5A4F-8406-B1E40552B38A}"/>
              </a:ext>
            </a:extLst>
          </p:cNvPr>
          <p:cNvSpPr>
            <a:spLocks noGrp="1"/>
          </p:cNvSpPr>
          <p:nvPr>
            <p:ph type="body" sz="quarter" idx="17" hasCustomPrompt="1"/>
          </p:nvPr>
        </p:nvSpPr>
        <p:spPr>
          <a:xfrm>
            <a:off x="839866" y="2253098"/>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0" name="Text Placeholder 26">
            <a:extLst>
              <a:ext uri="{FF2B5EF4-FFF2-40B4-BE49-F238E27FC236}">
                <a16:creationId xmlns:a16="http://schemas.microsoft.com/office/drawing/2014/main" id="{AA9D25E4-634D-EF4C-A972-8AEBF11E14C4}"/>
              </a:ext>
            </a:extLst>
          </p:cNvPr>
          <p:cNvSpPr>
            <a:spLocks noGrp="1"/>
          </p:cNvSpPr>
          <p:nvPr>
            <p:ph type="body" sz="quarter" idx="18" hasCustomPrompt="1"/>
          </p:nvPr>
        </p:nvSpPr>
        <p:spPr>
          <a:xfrm>
            <a:off x="839866" y="3102693"/>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1" name="Text Placeholder 36">
            <a:extLst>
              <a:ext uri="{FF2B5EF4-FFF2-40B4-BE49-F238E27FC236}">
                <a16:creationId xmlns:a16="http://schemas.microsoft.com/office/drawing/2014/main" id="{7A7E4303-DEED-8742-A335-B82AB429E6B1}"/>
              </a:ext>
            </a:extLst>
          </p:cNvPr>
          <p:cNvSpPr>
            <a:spLocks noGrp="1"/>
          </p:cNvSpPr>
          <p:nvPr>
            <p:ph type="body" sz="quarter" idx="19" hasCustomPrompt="1"/>
          </p:nvPr>
        </p:nvSpPr>
        <p:spPr>
          <a:xfrm>
            <a:off x="839866" y="2775948"/>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0" name="Picture 9">
            <a:extLst>
              <a:ext uri="{FF2B5EF4-FFF2-40B4-BE49-F238E27FC236}">
                <a16:creationId xmlns:a16="http://schemas.microsoft.com/office/drawing/2014/main" id="{D2612D77-0507-E94A-ACD9-720B82507DF4}"/>
              </a:ext>
            </a:extLst>
          </p:cNvPr>
          <p:cNvPicPr>
            <a:picLocks noChangeAspect="1"/>
          </p:cNvPicPr>
          <p:nvPr userDrawn="1"/>
        </p:nvPicPr>
        <p:blipFill>
          <a:blip r:embed="rId2"/>
          <a:stretch>
            <a:fillRect/>
          </a:stretch>
        </p:blipFill>
        <p:spPr>
          <a:xfrm>
            <a:off x="945991" y="976034"/>
            <a:ext cx="1771213" cy="403800"/>
          </a:xfrm>
          <a:prstGeom prst="rect">
            <a:avLst/>
          </a:prstGeom>
        </p:spPr>
      </p:pic>
    </p:spTree>
    <p:extLst>
      <p:ext uri="{BB962C8B-B14F-4D97-AF65-F5344CB8AC3E}">
        <p14:creationId xmlns:p14="http://schemas.microsoft.com/office/powerpoint/2010/main" val="2290419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5" name="Text Placeholder 10">
            <a:extLst>
              <a:ext uri="{FF2B5EF4-FFF2-40B4-BE49-F238E27FC236}">
                <a16:creationId xmlns:a16="http://schemas.microsoft.com/office/drawing/2014/main" id="{3607D00A-F7D9-7D4F-9197-D22B6912DF65}"/>
              </a:ext>
            </a:extLst>
          </p:cNvPr>
          <p:cNvSpPr>
            <a:spLocks noGrp="1"/>
          </p:cNvSpPr>
          <p:nvPr>
            <p:ph type="body" sz="quarter" idx="19" hasCustomPrompt="1"/>
          </p:nvPr>
        </p:nvSpPr>
        <p:spPr>
          <a:xfrm>
            <a:off x="849948" y="1639391"/>
            <a:ext cx="7460932"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36" name="Text Placeholder 20">
            <a:extLst>
              <a:ext uri="{FF2B5EF4-FFF2-40B4-BE49-F238E27FC236}">
                <a16:creationId xmlns:a16="http://schemas.microsoft.com/office/drawing/2014/main" id="{0A583170-D0E1-204F-8D7C-C79D500CC686}"/>
              </a:ext>
            </a:extLst>
          </p:cNvPr>
          <p:cNvSpPr>
            <a:spLocks noGrp="1"/>
          </p:cNvSpPr>
          <p:nvPr>
            <p:ph type="body" sz="quarter" idx="20" hasCustomPrompt="1"/>
          </p:nvPr>
        </p:nvSpPr>
        <p:spPr>
          <a:xfrm>
            <a:off x="849526" y="2265163"/>
            <a:ext cx="7460931"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37" name="Text Placeholder 26">
            <a:extLst>
              <a:ext uri="{FF2B5EF4-FFF2-40B4-BE49-F238E27FC236}">
                <a16:creationId xmlns:a16="http://schemas.microsoft.com/office/drawing/2014/main" id="{5363167E-299F-5348-982F-8592C25A959E}"/>
              </a:ext>
            </a:extLst>
          </p:cNvPr>
          <p:cNvSpPr>
            <a:spLocks noGrp="1"/>
          </p:cNvSpPr>
          <p:nvPr>
            <p:ph type="body" sz="quarter" idx="21" hasCustomPrompt="1"/>
          </p:nvPr>
        </p:nvSpPr>
        <p:spPr>
          <a:xfrm>
            <a:off x="849526" y="3114758"/>
            <a:ext cx="7460929"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 – one column</a:t>
            </a:r>
          </a:p>
        </p:txBody>
      </p:sp>
      <p:sp>
        <p:nvSpPr>
          <p:cNvPr id="38" name="Text Placeholder 36">
            <a:extLst>
              <a:ext uri="{FF2B5EF4-FFF2-40B4-BE49-F238E27FC236}">
                <a16:creationId xmlns:a16="http://schemas.microsoft.com/office/drawing/2014/main" id="{6E75AD90-F859-044D-9FF2-D7E08BFA9FEC}"/>
              </a:ext>
            </a:extLst>
          </p:cNvPr>
          <p:cNvSpPr>
            <a:spLocks noGrp="1"/>
          </p:cNvSpPr>
          <p:nvPr>
            <p:ph type="body" sz="quarter" idx="22" hasCustomPrompt="1"/>
          </p:nvPr>
        </p:nvSpPr>
        <p:spPr>
          <a:xfrm>
            <a:off x="849527" y="2788013"/>
            <a:ext cx="7460930"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9" name="Picture 8">
            <a:extLst>
              <a:ext uri="{FF2B5EF4-FFF2-40B4-BE49-F238E27FC236}">
                <a16:creationId xmlns:a16="http://schemas.microsoft.com/office/drawing/2014/main" id="{CC83D69A-D42E-6543-BFE8-FCE11ED038E6}"/>
              </a:ext>
            </a:extLst>
          </p:cNvPr>
          <p:cNvPicPr>
            <a:picLocks noChangeAspect="1"/>
          </p:cNvPicPr>
          <p:nvPr userDrawn="1"/>
        </p:nvPicPr>
        <p:blipFill>
          <a:blip r:embed="rId2"/>
          <a:stretch>
            <a:fillRect/>
          </a:stretch>
        </p:blipFill>
        <p:spPr>
          <a:xfrm>
            <a:off x="945991" y="976034"/>
            <a:ext cx="1771213" cy="403800"/>
          </a:xfrm>
          <a:prstGeom prst="rect">
            <a:avLst/>
          </a:prstGeom>
        </p:spPr>
      </p:pic>
    </p:spTree>
    <p:extLst>
      <p:ext uri="{BB962C8B-B14F-4D97-AF65-F5344CB8AC3E}">
        <p14:creationId xmlns:p14="http://schemas.microsoft.com/office/powerpoint/2010/main" val="1769596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No Pull Quote">
    <p:spTree>
      <p:nvGrpSpPr>
        <p:cNvPr id="1" name=""/>
        <p:cNvGrpSpPr/>
        <p:nvPr/>
      </p:nvGrpSpPr>
      <p:grpSpPr>
        <a:xfrm>
          <a:off x="0" y="0"/>
          <a:ext cx="0" cy="0"/>
          <a:chOff x="0" y="0"/>
          <a:chExt cx="0" cy="0"/>
        </a:xfrm>
      </p:grpSpPr>
      <p:sp>
        <p:nvSpPr>
          <p:cNvPr id="18" name="Text Placeholder 10">
            <a:extLst>
              <a:ext uri="{FF2B5EF4-FFF2-40B4-BE49-F238E27FC236}">
                <a16:creationId xmlns:a16="http://schemas.microsoft.com/office/drawing/2014/main" id="{2E935920-A154-2A49-8DD4-B1BF3F3F0C5A}"/>
              </a:ext>
            </a:extLst>
          </p:cNvPr>
          <p:cNvSpPr>
            <a:spLocks noGrp="1"/>
          </p:cNvSpPr>
          <p:nvPr>
            <p:ph type="body" sz="quarter" idx="11" hasCustomPrompt="1"/>
          </p:nvPr>
        </p:nvSpPr>
        <p:spPr>
          <a:xfrm>
            <a:off x="840287" y="1627326"/>
            <a:ext cx="5372623"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9" name="Text Placeholder 20">
            <a:extLst>
              <a:ext uri="{FF2B5EF4-FFF2-40B4-BE49-F238E27FC236}">
                <a16:creationId xmlns:a16="http://schemas.microsoft.com/office/drawing/2014/main" id="{496DCCFD-FC98-5A4F-8406-B1E40552B38A}"/>
              </a:ext>
            </a:extLst>
          </p:cNvPr>
          <p:cNvSpPr>
            <a:spLocks noGrp="1"/>
          </p:cNvSpPr>
          <p:nvPr>
            <p:ph type="body" sz="quarter" idx="17" hasCustomPrompt="1"/>
          </p:nvPr>
        </p:nvSpPr>
        <p:spPr>
          <a:xfrm>
            <a:off x="839866" y="2253098"/>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0" name="Text Placeholder 26">
            <a:extLst>
              <a:ext uri="{FF2B5EF4-FFF2-40B4-BE49-F238E27FC236}">
                <a16:creationId xmlns:a16="http://schemas.microsoft.com/office/drawing/2014/main" id="{AA9D25E4-634D-EF4C-A972-8AEBF11E14C4}"/>
              </a:ext>
            </a:extLst>
          </p:cNvPr>
          <p:cNvSpPr>
            <a:spLocks noGrp="1"/>
          </p:cNvSpPr>
          <p:nvPr>
            <p:ph type="body" sz="quarter" idx="18" hasCustomPrompt="1"/>
          </p:nvPr>
        </p:nvSpPr>
        <p:spPr>
          <a:xfrm>
            <a:off x="839866" y="3102693"/>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1" name="Text Placeholder 36">
            <a:extLst>
              <a:ext uri="{FF2B5EF4-FFF2-40B4-BE49-F238E27FC236}">
                <a16:creationId xmlns:a16="http://schemas.microsoft.com/office/drawing/2014/main" id="{7A7E4303-DEED-8742-A335-B82AB429E6B1}"/>
              </a:ext>
            </a:extLst>
          </p:cNvPr>
          <p:cNvSpPr>
            <a:spLocks noGrp="1"/>
          </p:cNvSpPr>
          <p:nvPr>
            <p:ph type="body" sz="quarter" idx="19" hasCustomPrompt="1"/>
          </p:nvPr>
        </p:nvSpPr>
        <p:spPr>
          <a:xfrm>
            <a:off x="839866" y="2775948"/>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0" name="Picture 9">
            <a:extLst>
              <a:ext uri="{FF2B5EF4-FFF2-40B4-BE49-F238E27FC236}">
                <a16:creationId xmlns:a16="http://schemas.microsoft.com/office/drawing/2014/main" id="{57804EB3-BF6D-5C45-983A-C9EB0C67C512}"/>
              </a:ext>
            </a:extLst>
          </p:cNvPr>
          <p:cNvPicPr>
            <a:picLocks noChangeAspect="1"/>
          </p:cNvPicPr>
          <p:nvPr userDrawn="1"/>
        </p:nvPicPr>
        <p:blipFill>
          <a:blip r:embed="rId2"/>
          <a:stretch>
            <a:fillRect/>
          </a:stretch>
        </p:blipFill>
        <p:spPr>
          <a:xfrm>
            <a:off x="945991" y="976033"/>
            <a:ext cx="1771215" cy="403800"/>
          </a:xfrm>
          <a:prstGeom prst="rect">
            <a:avLst/>
          </a:prstGeom>
        </p:spPr>
      </p:pic>
    </p:spTree>
    <p:extLst>
      <p:ext uri="{BB962C8B-B14F-4D97-AF65-F5344CB8AC3E}">
        <p14:creationId xmlns:p14="http://schemas.microsoft.com/office/powerpoint/2010/main" val="1322782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5" name="Text Placeholder 10">
            <a:extLst>
              <a:ext uri="{FF2B5EF4-FFF2-40B4-BE49-F238E27FC236}">
                <a16:creationId xmlns:a16="http://schemas.microsoft.com/office/drawing/2014/main" id="{3607D00A-F7D9-7D4F-9197-D22B6912DF65}"/>
              </a:ext>
            </a:extLst>
          </p:cNvPr>
          <p:cNvSpPr>
            <a:spLocks noGrp="1"/>
          </p:cNvSpPr>
          <p:nvPr>
            <p:ph type="body" sz="quarter" idx="19" hasCustomPrompt="1"/>
          </p:nvPr>
        </p:nvSpPr>
        <p:spPr>
          <a:xfrm>
            <a:off x="849948" y="1639391"/>
            <a:ext cx="7460932"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36" name="Text Placeholder 20">
            <a:extLst>
              <a:ext uri="{FF2B5EF4-FFF2-40B4-BE49-F238E27FC236}">
                <a16:creationId xmlns:a16="http://schemas.microsoft.com/office/drawing/2014/main" id="{0A583170-D0E1-204F-8D7C-C79D500CC686}"/>
              </a:ext>
            </a:extLst>
          </p:cNvPr>
          <p:cNvSpPr>
            <a:spLocks noGrp="1"/>
          </p:cNvSpPr>
          <p:nvPr>
            <p:ph type="body" sz="quarter" idx="20" hasCustomPrompt="1"/>
          </p:nvPr>
        </p:nvSpPr>
        <p:spPr>
          <a:xfrm>
            <a:off x="849526" y="2265163"/>
            <a:ext cx="7460931"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37" name="Text Placeholder 26">
            <a:extLst>
              <a:ext uri="{FF2B5EF4-FFF2-40B4-BE49-F238E27FC236}">
                <a16:creationId xmlns:a16="http://schemas.microsoft.com/office/drawing/2014/main" id="{5363167E-299F-5348-982F-8592C25A959E}"/>
              </a:ext>
            </a:extLst>
          </p:cNvPr>
          <p:cNvSpPr>
            <a:spLocks noGrp="1"/>
          </p:cNvSpPr>
          <p:nvPr>
            <p:ph type="body" sz="quarter" idx="21" hasCustomPrompt="1"/>
          </p:nvPr>
        </p:nvSpPr>
        <p:spPr>
          <a:xfrm>
            <a:off x="849526" y="3114758"/>
            <a:ext cx="7460929"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 – one column</a:t>
            </a:r>
          </a:p>
        </p:txBody>
      </p:sp>
      <p:sp>
        <p:nvSpPr>
          <p:cNvPr id="38" name="Text Placeholder 36">
            <a:extLst>
              <a:ext uri="{FF2B5EF4-FFF2-40B4-BE49-F238E27FC236}">
                <a16:creationId xmlns:a16="http://schemas.microsoft.com/office/drawing/2014/main" id="{6E75AD90-F859-044D-9FF2-D7E08BFA9FEC}"/>
              </a:ext>
            </a:extLst>
          </p:cNvPr>
          <p:cNvSpPr>
            <a:spLocks noGrp="1"/>
          </p:cNvSpPr>
          <p:nvPr>
            <p:ph type="body" sz="quarter" idx="22" hasCustomPrompt="1"/>
          </p:nvPr>
        </p:nvSpPr>
        <p:spPr>
          <a:xfrm>
            <a:off x="849527" y="2788013"/>
            <a:ext cx="7460930"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8" name="Picture 7">
            <a:extLst>
              <a:ext uri="{FF2B5EF4-FFF2-40B4-BE49-F238E27FC236}">
                <a16:creationId xmlns:a16="http://schemas.microsoft.com/office/drawing/2014/main" id="{5116A456-E8DC-DA48-8599-A95332FA2E39}"/>
              </a:ext>
            </a:extLst>
          </p:cNvPr>
          <p:cNvPicPr>
            <a:picLocks noChangeAspect="1"/>
          </p:cNvPicPr>
          <p:nvPr userDrawn="1"/>
        </p:nvPicPr>
        <p:blipFill>
          <a:blip r:embed="rId2"/>
          <a:stretch>
            <a:fillRect/>
          </a:stretch>
        </p:blipFill>
        <p:spPr>
          <a:xfrm>
            <a:off x="945991" y="976033"/>
            <a:ext cx="1771215" cy="403800"/>
          </a:xfrm>
          <a:prstGeom prst="rect">
            <a:avLst/>
          </a:prstGeom>
        </p:spPr>
      </p:pic>
    </p:spTree>
    <p:extLst>
      <p:ext uri="{BB962C8B-B14F-4D97-AF65-F5344CB8AC3E}">
        <p14:creationId xmlns:p14="http://schemas.microsoft.com/office/powerpoint/2010/main" val="307110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Image">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C181F703-863B-E343-AAC3-148BCE205519}"/>
              </a:ext>
            </a:extLst>
          </p:cNvPr>
          <p:cNvSpPr>
            <a:spLocks noGrp="1"/>
          </p:cNvSpPr>
          <p:nvPr>
            <p:ph type="body" sz="quarter" idx="11" hasCustomPrompt="1"/>
          </p:nvPr>
        </p:nvSpPr>
        <p:spPr>
          <a:xfrm>
            <a:off x="353064" y="2208803"/>
            <a:ext cx="9555024" cy="783097"/>
          </a:xfrm>
          <a:prstGeom prst="rect">
            <a:avLst/>
          </a:prstGeom>
        </p:spPr>
        <p:txBody>
          <a:bodyPr/>
          <a:lstStyle>
            <a:lvl1pPr marL="0" indent="0">
              <a:buNone/>
              <a:defRPr sz="4000" b="1" i="0">
                <a:solidFill>
                  <a:srgbClr val="343433"/>
                </a:solidFill>
                <a:latin typeface="Arial" panose="020B0604020202020204" pitchFamily="34" charset="0"/>
                <a:cs typeface="Arial" panose="020B0604020202020204" pitchFamily="34" charset="0"/>
              </a:defRPr>
            </a:lvl1pPr>
          </a:lstStyle>
          <a:p>
            <a:pPr lvl="0"/>
            <a:r>
              <a:rPr lang="en-GB" dirty="0"/>
              <a:t>Presentation Title click to edit heading</a:t>
            </a:r>
            <a:endParaRPr lang="en-US" dirty="0"/>
          </a:p>
        </p:txBody>
      </p:sp>
      <p:sp>
        <p:nvSpPr>
          <p:cNvPr id="10" name="Text Placeholder 20">
            <a:extLst>
              <a:ext uri="{FF2B5EF4-FFF2-40B4-BE49-F238E27FC236}">
                <a16:creationId xmlns:a16="http://schemas.microsoft.com/office/drawing/2014/main" id="{3C0EDADF-4748-0340-B5C1-880B7E7AA643}"/>
              </a:ext>
            </a:extLst>
          </p:cNvPr>
          <p:cNvSpPr>
            <a:spLocks noGrp="1"/>
          </p:cNvSpPr>
          <p:nvPr>
            <p:ph type="body" sz="quarter" idx="16" hasCustomPrompt="1"/>
          </p:nvPr>
        </p:nvSpPr>
        <p:spPr>
          <a:xfrm>
            <a:off x="362130" y="3429579"/>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13" name="Text Placeholder 26">
            <a:extLst>
              <a:ext uri="{FF2B5EF4-FFF2-40B4-BE49-F238E27FC236}">
                <a16:creationId xmlns:a16="http://schemas.microsoft.com/office/drawing/2014/main" id="{7CDB7468-F4D3-CA4C-8F37-420B268B71ED}"/>
              </a:ext>
            </a:extLst>
          </p:cNvPr>
          <p:cNvSpPr>
            <a:spLocks noGrp="1"/>
          </p:cNvSpPr>
          <p:nvPr>
            <p:ph type="body" sz="quarter" idx="17" hasCustomPrompt="1"/>
          </p:nvPr>
        </p:nvSpPr>
        <p:spPr>
          <a:xfrm>
            <a:off x="362130" y="5773909"/>
            <a:ext cx="4395788" cy="30175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credit text</a:t>
            </a:r>
          </a:p>
        </p:txBody>
      </p:sp>
      <p:pic>
        <p:nvPicPr>
          <p:cNvPr id="14" name="Picture 13">
            <a:extLst>
              <a:ext uri="{FF2B5EF4-FFF2-40B4-BE49-F238E27FC236}">
                <a16:creationId xmlns:a16="http://schemas.microsoft.com/office/drawing/2014/main" id="{7C575CF5-85D3-0640-890A-7E554DAD7478}"/>
              </a:ext>
            </a:extLst>
          </p:cNvPr>
          <p:cNvPicPr>
            <a:picLocks noChangeAspect="1"/>
          </p:cNvPicPr>
          <p:nvPr userDrawn="1"/>
        </p:nvPicPr>
        <p:blipFill>
          <a:blip r:embed="rId2"/>
          <a:stretch>
            <a:fillRect/>
          </a:stretch>
        </p:blipFill>
        <p:spPr>
          <a:xfrm>
            <a:off x="308770" y="209585"/>
            <a:ext cx="3352430" cy="951515"/>
          </a:xfrm>
          <a:prstGeom prst="rect">
            <a:avLst/>
          </a:prstGeom>
        </p:spPr>
      </p:pic>
    </p:spTree>
    <p:extLst>
      <p:ext uri="{BB962C8B-B14F-4D97-AF65-F5344CB8AC3E}">
        <p14:creationId xmlns:p14="http://schemas.microsoft.com/office/powerpoint/2010/main" val="201459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431FD-03EA-4C01-9F3D-3C02462E83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F1E8AB-F922-4332-BFB5-E09E0FC2EA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A23B45-1F64-4E31-9513-43107FC48327}"/>
              </a:ext>
            </a:extLst>
          </p:cNvPr>
          <p:cNvSpPr>
            <a:spLocks noGrp="1"/>
          </p:cNvSpPr>
          <p:nvPr>
            <p:ph type="dt" sz="half" idx="10"/>
          </p:nvPr>
        </p:nvSpPr>
        <p:spPr/>
        <p:txBody>
          <a:bodyPr/>
          <a:lstStyle/>
          <a:p>
            <a:fld id="{2719E090-E4E2-4A1E-AB14-4F30024D3E6F}" type="datetimeFigureOut">
              <a:rPr lang="en-GB" smtClean="0"/>
              <a:t>28/02/2022</a:t>
            </a:fld>
            <a:endParaRPr lang="en-GB"/>
          </a:p>
        </p:txBody>
      </p:sp>
      <p:sp>
        <p:nvSpPr>
          <p:cNvPr id="5" name="Footer Placeholder 4">
            <a:extLst>
              <a:ext uri="{FF2B5EF4-FFF2-40B4-BE49-F238E27FC236}">
                <a16:creationId xmlns:a16="http://schemas.microsoft.com/office/drawing/2014/main" id="{8064A829-44CB-40C7-8083-D736F353C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F29346-053F-4AC2-825A-E005813DBD50}"/>
              </a:ext>
            </a:extLst>
          </p:cNvPr>
          <p:cNvSpPr>
            <a:spLocks noGrp="1"/>
          </p:cNvSpPr>
          <p:nvPr>
            <p:ph type="sldNum" sz="quarter" idx="12"/>
          </p:nvPr>
        </p:nvSpPr>
        <p:spPr/>
        <p:txBody>
          <a:bodyPr/>
          <a:lstStyle/>
          <a:p>
            <a:fld id="{20E49EC4-85C9-4509-B924-7AB38EB85777}" type="slidenum">
              <a:rPr lang="en-GB" smtClean="0"/>
              <a:t>‹#›</a:t>
            </a:fld>
            <a:endParaRPr lang="en-GB"/>
          </a:p>
        </p:txBody>
      </p:sp>
    </p:spTree>
    <p:extLst>
      <p:ext uri="{BB962C8B-B14F-4D97-AF65-F5344CB8AC3E}">
        <p14:creationId xmlns:p14="http://schemas.microsoft.com/office/powerpoint/2010/main" val="2375267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Image">
    <p:spTree>
      <p:nvGrpSpPr>
        <p:cNvPr id="1" name=""/>
        <p:cNvGrpSpPr/>
        <p:nvPr/>
      </p:nvGrpSpPr>
      <p:grpSpPr>
        <a:xfrm>
          <a:off x="0" y="0"/>
          <a:ext cx="0" cy="0"/>
          <a:chOff x="0" y="0"/>
          <a:chExt cx="0" cy="0"/>
        </a:xfrm>
      </p:grpSpPr>
      <p:pic>
        <p:nvPicPr>
          <p:cNvPr id="9" name="Picture 8" descr="A picture containing ax, clipart&#10;&#10;Description automatically generated">
            <a:extLst>
              <a:ext uri="{FF2B5EF4-FFF2-40B4-BE49-F238E27FC236}">
                <a16:creationId xmlns:a16="http://schemas.microsoft.com/office/drawing/2014/main" id="{63240DF4-7459-D549-9E31-FDD3F71CB317}"/>
              </a:ext>
            </a:extLst>
          </p:cNvPr>
          <p:cNvPicPr>
            <a:picLocks noChangeAspect="1"/>
          </p:cNvPicPr>
          <p:nvPr userDrawn="1"/>
        </p:nvPicPr>
        <p:blipFill>
          <a:blip r:embed="rId2"/>
          <a:stretch>
            <a:fillRect/>
          </a:stretch>
        </p:blipFill>
        <p:spPr>
          <a:xfrm>
            <a:off x="7445470" y="2125442"/>
            <a:ext cx="584200" cy="381000"/>
          </a:xfrm>
          <a:prstGeom prst="rect">
            <a:avLst/>
          </a:prstGeom>
        </p:spPr>
      </p:pic>
      <p:sp>
        <p:nvSpPr>
          <p:cNvPr id="21" name="Picture Placeholder 2">
            <a:extLst>
              <a:ext uri="{FF2B5EF4-FFF2-40B4-BE49-F238E27FC236}">
                <a16:creationId xmlns:a16="http://schemas.microsoft.com/office/drawing/2014/main" id="{CD83CE65-5BB8-274C-9E9C-1B8AEEEF9D2E}"/>
              </a:ext>
            </a:extLst>
          </p:cNvPr>
          <p:cNvSpPr>
            <a:spLocks noGrp="1"/>
          </p:cNvSpPr>
          <p:nvPr>
            <p:ph type="pic" sz="quarter" idx="10" hasCustomPrompt="1"/>
          </p:nvPr>
        </p:nvSpPr>
        <p:spPr>
          <a:xfrm>
            <a:off x="6096000" y="1627326"/>
            <a:ext cx="5255714" cy="3634367"/>
          </a:xfrm>
          <a:prstGeom prst="rect">
            <a:avLst/>
          </a:prstGeom>
        </p:spPr>
        <p:txBody>
          <a:bodyPr anchor="ctr"/>
          <a:lstStyle>
            <a:lvl1pPr marL="0" indent="0" algn="ctr">
              <a:buNone/>
              <a:defRPr sz="2000" b="0" i="0">
                <a:latin typeface="Arial" panose="020B0604020202020204" pitchFamily="34" charset="0"/>
                <a:cs typeface="Arial" panose="020B0604020202020204" pitchFamily="34" charset="0"/>
              </a:defRPr>
            </a:lvl1pPr>
          </a:lstStyle>
          <a:p>
            <a:r>
              <a:rPr lang="en-US" dirty="0"/>
              <a:t>Click to add picture</a:t>
            </a:r>
          </a:p>
        </p:txBody>
      </p:sp>
      <p:sp>
        <p:nvSpPr>
          <p:cNvPr id="10" name="Text Placeholder 10">
            <a:extLst>
              <a:ext uri="{FF2B5EF4-FFF2-40B4-BE49-F238E27FC236}">
                <a16:creationId xmlns:a16="http://schemas.microsoft.com/office/drawing/2014/main" id="{C9DF7F4A-8EE0-324D-9C9F-A1D40115C661}"/>
              </a:ext>
            </a:extLst>
          </p:cNvPr>
          <p:cNvSpPr>
            <a:spLocks noGrp="1"/>
          </p:cNvSpPr>
          <p:nvPr>
            <p:ph type="body" sz="quarter" idx="16" hasCustomPrompt="1"/>
          </p:nvPr>
        </p:nvSpPr>
        <p:spPr>
          <a:xfrm>
            <a:off x="839867" y="1639212"/>
            <a:ext cx="4612854"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1" name="Text Placeholder 20">
            <a:extLst>
              <a:ext uri="{FF2B5EF4-FFF2-40B4-BE49-F238E27FC236}">
                <a16:creationId xmlns:a16="http://schemas.microsoft.com/office/drawing/2014/main" id="{DB5AE1BB-6359-2F4D-B887-2C4BF3038844}"/>
              </a:ext>
            </a:extLst>
          </p:cNvPr>
          <p:cNvSpPr>
            <a:spLocks noGrp="1"/>
          </p:cNvSpPr>
          <p:nvPr>
            <p:ph type="body" sz="quarter" idx="17" hasCustomPrompt="1"/>
          </p:nvPr>
        </p:nvSpPr>
        <p:spPr>
          <a:xfrm>
            <a:off x="839445" y="2264984"/>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12" name="Text Placeholder 26">
            <a:extLst>
              <a:ext uri="{FF2B5EF4-FFF2-40B4-BE49-F238E27FC236}">
                <a16:creationId xmlns:a16="http://schemas.microsoft.com/office/drawing/2014/main" id="{D52C5F2A-F739-4845-AD68-030160E22266}"/>
              </a:ext>
            </a:extLst>
          </p:cNvPr>
          <p:cNvSpPr>
            <a:spLocks noGrp="1"/>
          </p:cNvSpPr>
          <p:nvPr>
            <p:ph type="body" sz="quarter" idx="18" hasCustomPrompt="1"/>
          </p:nvPr>
        </p:nvSpPr>
        <p:spPr>
          <a:xfrm>
            <a:off x="839445" y="3114579"/>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13" name="Text Placeholder 36">
            <a:extLst>
              <a:ext uri="{FF2B5EF4-FFF2-40B4-BE49-F238E27FC236}">
                <a16:creationId xmlns:a16="http://schemas.microsoft.com/office/drawing/2014/main" id="{034E5126-DF15-754E-A527-AC80F4C2BC39}"/>
              </a:ext>
            </a:extLst>
          </p:cNvPr>
          <p:cNvSpPr>
            <a:spLocks noGrp="1"/>
          </p:cNvSpPr>
          <p:nvPr>
            <p:ph type="body" sz="quarter" idx="19" hasCustomPrompt="1"/>
          </p:nvPr>
        </p:nvSpPr>
        <p:spPr>
          <a:xfrm>
            <a:off x="839445" y="2787834"/>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5" name="Picture 14">
            <a:extLst>
              <a:ext uri="{FF2B5EF4-FFF2-40B4-BE49-F238E27FC236}">
                <a16:creationId xmlns:a16="http://schemas.microsoft.com/office/drawing/2014/main" id="{57CF1B41-04B8-EE4A-A188-D4668C297AFA}"/>
              </a:ext>
            </a:extLst>
          </p:cNvPr>
          <p:cNvPicPr>
            <a:picLocks noChangeAspect="1"/>
          </p:cNvPicPr>
          <p:nvPr userDrawn="1"/>
        </p:nvPicPr>
        <p:blipFill>
          <a:blip r:embed="rId3"/>
          <a:stretch>
            <a:fillRect/>
          </a:stretch>
        </p:blipFill>
        <p:spPr>
          <a:xfrm>
            <a:off x="939799" y="950920"/>
            <a:ext cx="445959" cy="445959"/>
          </a:xfrm>
          <a:prstGeom prst="rect">
            <a:avLst/>
          </a:prstGeom>
        </p:spPr>
      </p:pic>
    </p:spTree>
    <p:extLst>
      <p:ext uri="{BB962C8B-B14F-4D97-AF65-F5344CB8AC3E}">
        <p14:creationId xmlns:p14="http://schemas.microsoft.com/office/powerpoint/2010/main" val="1231408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ption Images">
    <p:spTree>
      <p:nvGrpSpPr>
        <p:cNvPr id="1" name=""/>
        <p:cNvGrpSpPr/>
        <p:nvPr/>
      </p:nvGrpSpPr>
      <p:grpSpPr>
        <a:xfrm>
          <a:off x="0" y="0"/>
          <a:ext cx="0" cy="0"/>
          <a:chOff x="0" y="0"/>
          <a:chExt cx="0" cy="0"/>
        </a:xfrm>
      </p:grpSpPr>
      <p:pic>
        <p:nvPicPr>
          <p:cNvPr id="9" name="Picture 8" descr="A picture containing ax, clipart&#10;&#10;Description automatically generated">
            <a:extLst>
              <a:ext uri="{FF2B5EF4-FFF2-40B4-BE49-F238E27FC236}">
                <a16:creationId xmlns:a16="http://schemas.microsoft.com/office/drawing/2014/main" id="{63240DF4-7459-D549-9E31-FDD3F71CB317}"/>
              </a:ext>
            </a:extLst>
          </p:cNvPr>
          <p:cNvPicPr>
            <a:picLocks noChangeAspect="1"/>
          </p:cNvPicPr>
          <p:nvPr userDrawn="1"/>
        </p:nvPicPr>
        <p:blipFill>
          <a:blip r:embed="rId2"/>
          <a:stretch>
            <a:fillRect/>
          </a:stretch>
        </p:blipFill>
        <p:spPr>
          <a:xfrm>
            <a:off x="7445470" y="2125442"/>
            <a:ext cx="584200" cy="381000"/>
          </a:xfrm>
          <a:prstGeom prst="rect">
            <a:avLst/>
          </a:prstGeom>
        </p:spPr>
      </p:pic>
      <p:sp>
        <p:nvSpPr>
          <p:cNvPr id="10" name="Picture Placeholder 2">
            <a:extLst>
              <a:ext uri="{FF2B5EF4-FFF2-40B4-BE49-F238E27FC236}">
                <a16:creationId xmlns:a16="http://schemas.microsoft.com/office/drawing/2014/main" id="{FBB289B2-DF4B-2744-B844-8FF80994CBC7}"/>
              </a:ext>
            </a:extLst>
          </p:cNvPr>
          <p:cNvSpPr>
            <a:spLocks noGrp="1"/>
          </p:cNvSpPr>
          <p:nvPr>
            <p:ph type="pic" sz="quarter" idx="10" hasCustomPrompt="1"/>
          </p:nvPr>
        </p:nvSpPr>
        <p:spPr>
          <a:xfrm>
            <a:off x="947162" y="1627326"/>
            <a:ext cx="4535489" cy="2606471"/>
          </a:xfrm>
          <a:prstGeom prst="rect">
            <a:avLst/>
          </a:prstGeom>
        </p:spPr>
        <p:txBody>
          <a:bodyPr anchor="ctr"/>
          <a:lstStyle>
            <a:lvl1pPr marL="0" indent="0" algn="ctr">
              <a:buNone/>
              <a:defRPr sz="2000" b="0" i="0">
                <a:latin typeface="Arial" panose="020B0604020202020204" pitchFamily="34" charset="0"/>
                <a:cs typeface="Arial" panose="020B0604020202020204" pitchFamily="34" charset="0"/>
              </a:defRPr>
            </a:lvl1pPr>
          </a:lstStyle>
          <a:p>
            <a:r>
              <a:rPr lang="en-US" dirty="0"/>
              <a:t>Click to add picture</a:t>
            </a:r>
          </a:p>
        </p:txBody>
      </p:sp>
      <p:sp>
        <p:nvSpPr>
          <p:cNvPr id="13" name="Picture Placeholder 2">
            <a:extLst>
              <a:ext uri="{FF2B5EF4-FFF2-40B4-BE49-F238E27FC236}">
                <a16:creationId xmlns:a16="http://schemas.microsoft.com/office/drawing/2014/main" id="{2E0CE72B-7900-3E47-8E13-4A74E4C93648}"/>
              </a:ext>
            </a:extLst>
          </p:cNvPr>
          <p:cNvSpPr>
            <a:spLocks noGrp="1"/>
          </p:cNvSpPr>
          <p:nvPr>
            <p:ph type="pic" sz="quarter" idx="18" hasCustomPrompt="1"/>
          </p:nvPr>
        </p:nvSpPr>
        <p:spPr>
          <a:xfrm>
            <a:off x="6203296" y="1627326"/>
            <a:ext cx="4535489" cy="2606471"/>
          </a:xfrm>
          <a:prstGeom prst="rect">
            <a:avLst/>
          </a:prstGeom>
        </p:spPr>
        <p:txBody>
          <a:bodyPr anchor="ctr"/>
          <a:lstStyle>
            <a:lvl1pPr marL="0" indent="0" algn="ctr">
              <a:buNone/>
              <a:defRPr sz="2000" b="0" i="0">
                <a:latin typeface="Arial" panose="020B0604020202020204" pitchFamily="34" charset="0"/>
                <a:cs typeface="Arial" panose="020B0604020202020204" pitchFamily="34" charset="0"/>
              </a:defRPr>
            </a:lvl1pPr>
          </a:lstStyle>
          <a:p>
            <a:r>
              <a:rPr lang="en-US" dirty="0"/>
              <a:t>Click to add picture</a:t>
            </a:r>
          </a:p>
        </p:txBody>
      </p:sp>
      <p:sp>
        <p:nvSpPr>
          <p:cNvPr id="22" name="Text Placeholder 26">
            <a:extLst>
              <a:ext uri="{FF2B5EF4-FFF2-40B4-BE49-F238E27FC236}">
                <a16:creationId xmlns:a16="http://schemas.microsoft.com/office/drawing/2014/main" id="{CE5DF69B-5AF6-F544-9943-65CF44366CAE}"/>
              </a:ext>
            </a:extLst>
          </p:cNvPr>
          <p:cNvSpPr>
            <a:spLocks noGrp="1"/>
          </p:cNvSpPr>
          <p:nvPr>
            <p:ph type="body" sz="quarter" idx="19" hasCustomPrompt="1"/>
          </p:nvPr>
        </p:nvSpPr>
        <p:spPr>
          <a:xfrm>
            <a:off x="946741" y="4806229"/>
            <a:ext cx="4535910" cy="120626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3" name="Text Placeholder 36">
            <a:extLst>
              <a:ext uri="{FF2B5EF4-FFF2-40B4-BE49-F238E27FC236}">
                <a16:creationId xmlns:a16="http://schemas.microsoft.com/office/drawing/2014/main" id="{6FF33485-4349-7749-8366-A82561B19D20}"/>
              </a:ext>
            </a:extLst>
          </p:cNvPr>
          <p:cNvSpPr>
            <a:spLocks noGrp="1"/>
          </p:cNvSpPr>
          <p:nvPr>
            <p:ph type="body" sz="quarter" idx="20" hasCustomPrompt="1"/>
          </p:nvPr>
        </p:nvSpPr>
        <p:spPr>
          <a:xfrm>
            <a:off x="946741" y="4479484"/>
            <a:ext cx="4535489"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sp>
        <p:nvSpPr>
          <p:cNvPr id="26" name="Text Placeholder 26">
            <a:extLst>
              <a:ext uri="{FF2B5EF4-FFF2-40B4-BE49-F238E27FC236}">
                <a16:creationId xmlns:a16="http://schemas.microsoft.com/office/drawing/2014/main" id="{04AA12FC-A8D7-774A-92B6-54AD2B3D27D8}"/>
              </a:ext>
            </a:extLst>
          </p:cNvPr>
          <p:cNvSpPr>
            <a:spLocks noGrp="1"/>
          </p:cNvSpPr>
          <p:nvPr>
            <p:ph type="body" sz="quarter" idx="21" hasCustomPrompt="1"/>
          </p:nvPr>
        </p:nvSpPr>
        <p:spPr>
          <a:xfrm>
            <a:off x="6202454" y="4806229"/>
            <a:ext cx="4535910" cy="120626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7" name="Text Placeholder 36">
            <a:extLst>
              <a:ext uri="{FF2B5EF4-FFF2-40B4-BE49-F238E27FC236}">
                <a16:creationId xmlns:a16="http://schemas.microsoft.com/office/drawing/2014/main" id="{8335CDD0-1C08-B240-85B1-82F4A7AD9898}"/>
              </a:ext>
            </a:extLst>
          </p:cNvPr>
          <p:cNvSpPr>
            <a:spLocks noGrp="1"/>
          </p:cNvSpPr>
          <p:nvPr>
            <p:ph type="body" sz="quarter" idx="22" hasCustomPrompt="1"/>
          </p:nvPr>
        </p:nvSpPr>
        <p:spPr>
          <a:xfrm>
            <a:off x="6202454" y="4479484"/>
            <a:ext cx="4535489"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1" name="Picture 10">
            <a:extLst>
              <a:ext uri="{FF2B5EF4-FFF2-40B4-BE49-F238E27FC236}">
                <a16:creationId xmlns:a16="http://schemas.microsoft.com/office/drawing/2014/main" id="{6445F1AE-C5C7-4C40-8C06-65AFD35E5436}"/>
              </a:ext>
            </a:extLst>
          </p:cNvPr>
          <p:cNvPicPr>
            <a:picLocks noChangeAspect="1"/>
          </p:cNvPicPr>
          <p:nvPr userDrawn="1"/>
        </p:nvPicPr>
        <p:blipFill>
          <a:blip r:embed="rId3"/>
          <a:stretch>
            <a:fillRect/>
          </a:stretch>
        </p:blipFill>
        <p:spPr>
          <a:xfrm>
            <a:off x="939799" y="950920"/>
            <a:ext cx="445959" cy="445959"/>
          </a:xfrm>
          <a:prstGeom prst="rect">
            <a:avLst/>
          </a:prstGeom>
        </p:spPr>
      </p:pic>
    </p:spTree>
    <p:extLst>
      <p:ext uri="{BB962C8B-B14F-4D97-AF65-F5344CB8AC3E}">
        <p14:creationId xmlns:p14="http://schemas.microsoft.com/office/powerpoint/2010/main" val="3892953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431FD-03EA-4C01-9F3D-3C02462E83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F1E8AB-F922-4332-BFB5-E09E0FC2EA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A23B45-1F64-4E31-9513-43107FC48327}"/>
              </a:ext>
            </a:extLst>
          </p:cNvPr>
          <p:cNvSpPr>
            <a:spLocks noGrp="1"/>
          </p:cNvSpPr>
          <p:nvPr>
            <p:ph type="dt" sz="half" idx="10"/>
          </p:nvPr>
        </p:nvSpPr>
        <p:spPr/>
        <p:txBody>
          <a:bodyPr/>
          <a:lstStyle/>
          <a:p>
            <a:fld id="{2719E090-E4E2-4A1E-AB14-4F30024D3E6F}" type="datetimeFigureOut">
              <a:rPr lang="en-GB" smtClean="0"/>
              <a:t>28/02/2022</a:t>
            </a:fld>
            <a:endParaRPr lang="en-GB"/>
          </a:p>
        </p:txBody>
      </p:sp>
      <p:sp>
        <p:nvSpPr>
          <p:cNvPr id="5" name="Footer Placeholder 4">
            <a:extLst>
              <a:ext uri="{FF2B5EF4-FFF2-40B4-BE49-F238E27FC236}">
                <a16:creationId xmlns:a16="http://schemas.microsoft.com/office/drawing/2014/main" id="{8064A829-44CB-40C7-8083-D736F353C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F29346-053F-4AC2-825A-E005813DBD50}"/>
              </a:ext>
            </a:extLst>
          </p:cNvPr>
          <p:cNvSpPr>
            <a:spLocks noGrp="1"/>
          </p:cNvSpPr>
          <p:nvPr>
            <p:ph type="sldNum" sz="quarter" idx="12"/>
          </p:nvPr>
        </p:nvSpPr>
        <p:spPr/>
        <p:txBody>
          <a:bodyPr/>
          <a:lstStyle/>
          <a:p>
            <a:fld id="{20E49EC4-85C9-4509-B924-7AB38EB85777}" type="slidenum">
              <a:rPr lang="en-GB" smtClean="0"/>
              <a:t>‹#›</a:t>
            </a:fld>
            <a:endParaRPr lang="en-GB"/>
          </a:p>
        </p:txBody>
      </p:sp>
    </p:spTree>
    <p:extLst>
      <p:ext uri="{BB962C8B-B14F-4D97-AF65-F5344CB8AC3E}">
        <p14:creationId xmlns:p14="http://schemas.microsoft.com/office/powerpoint/2010/main" val="3792847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No Pull Quote">
    <p:spTree>
      <p:nvGrpSpPr>
        <p:cNvPr id="1" name=""/>
        <p:cNvGrpSpPr/>
        <p:nvPr/>
      </p:nvGrpSpPr>
      <p:grpSpPr>
        <a:xfrm>
          <a:off x="0" y="0"/>
          <a:ext cx="0" cy="0"/>
          <a:chOff x="0" y="0"/>
          <a:chExt cx="0" cy="0"/>
        </a:xfrm>
      </p:grpSpPr>
      <p:sp>
        <p:nvSpPr>
          <p:cNvPr id="18" name="Text Placeholder 10">
            <a:extLst>
              <a:ext uri="{FF2B5EF4-FFF2-40B4-BE49-F238E27FC236}">
                <a16:creationId xmlns:a16="http://schemas.microsoft.com/office/drawing/2014/main" id="{2E935920-A154-2A49-8DD4-B1BF3F3F0C5A}"/>
              </a:ext>
            </a:extLst>
          </p:cNvPr>
          <p:cNvSpPr>
            <a:spLocks noGrp="1"/>
          </p:cNvSpPr>
          <p:nvPr>
            <p:ph type="body" sz="quarter" idx="11" hasCustomPrompt="1"/>
          </p:nvPr>
        </p:nvSpPr>
        <p:spPr>
          <a:xfrm>
            <a:off x="840287" y="1627326"/>
            <a:ext cx="5372623"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9" name="Text Placeholder 20">
            <a:extLst>
              <a:ext uri="{FF2B5EF4-FFF2-40B4-BE49-F238E27FC236}">
                <a16:creationId xmlns:a16="http://schemas.microsoft.com/office/drawing/2014/main" id="{496DCCFD-FC98-5A4F-8406-B1E40552B38A}"/>
              </a:ext>
            </a:extLst>
          </p:cNvPr>
          <p:cNvSpPr>
            <a:spLocks noGrp="1"/>
          </p:cNvSpPr>
          <p:nvPr>
            <p:ph type="body" sz="quarter" idx="17" hasCustomPrompt="1"/>
          </p:nvPr>
        </p:nvSpPr>
        <p:spPr>
          <a:xfrm>
            <a:off x="839866" y="2253098"/>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0" name="Text Placeholder 26">
            <a:extLst>
              <a:ext uri="{FF2B5EF4-FFF2-40B4-BE49-F238E27FC236}">
                <a16:creationId xmlns:a16="http://schemas.microsoft.com/office/drawing/2014/main" id="{AA9D25E4-634D-EF4C-A972-8AEBF11E14C4}"/>
              </a:ext>
            </a:extLst>
          </p:cNvPr>
          <p:cNvSpPr>
            <a:spLocks noGrp="1"/>
          </p:cNvSpPr>
          <p:nvPr>
            <p:ph type="body" sz="quarter" idx="18" hasCustomPrompt="1"/>
          </p:nvPr>
        </p:nvSpPr>
        <p:spPr>
          <a:xfrm>
            <a:off x="839866" y="3102693"/>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1" name="Text Placeholder 36">
            <a:extLst>
              <a:ext uri="{FF2B5EF4-FFF2-40B4-BE49-F238E27FC236}">
                <a16:creationId xmlns:a16="http://schemas.microsoft.com/office/drawing/2014/main" id="{7A7E4303-DEED-8742-A335-B82AB429E6B1}"/>
              </a:ext>
            </a:extLst>
          </p:cNvPr>
          <p:cNvSpPr>
            <a:spLocks noGrp="1"/>
          </p:cNvSpPr>
          <p:nvPr>
            <p:ph type="body" sz="quarter" idx="19" hasCustomPrompt="1"/>
          </p:nvPr>
        </p:nvSpPr>
        <p:spPr>
          <a:xfrm>
            <a:off x="839866" y="2775948"/>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6" name="Picture 15">
            <a:extLst>
              <a:ext uri="{FF2B5EF4-FFF2-40B4-BE49-F238E27FC236}">
                <a16:creationId xmlns:a16="http://schemas.microsoft.com/office/drawing/2014/main" id="{8F761876-1C9A-8949-B13F-F28B43491B0F}"/>
              </a:ext>
            </a:extLst>
          </p:cNvPr>
          <p:cNvPicPr>
            <a:picLocks noChangeAspect="1"/>
          </p:cNvPicPr>
          <p:nvPr userDrawn="1"/>
        </p:nvPicPr>
        <p:blipFill>
          <a:blip r:embed="rId2"/>
          <a:stretch>
            <a:fillRect/>
          </a:stretch>
        </p:blipFill>
        <p:spPr>
          <a:xfrm>
            <a:off x="945992" y="980203"/>
            <a:ext cx="1691383" cy="400650"/>
          </a:xfrm>
          <a:prstGeom prst="rect">
            <a:avLst/>
          </a:prstGeom>
        </p:spPr>
      </p:pic>
    </p:spTree>
    <p:extLst>
      <p:ext uri="{BB962C8B-B14F-4D97-AF65-F5344CB8AC3E}">
        <p14:creationId xmlns:p14="http://schemas.microsoft.com/office/powerpoint/2010/main" val="603551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431FD-03EA-4C01-9F3D-3C02462E83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F1E8AB-F922-4332-BFB5-E09E0FC2EA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A23B45-1F64-4E31-9513-43107FC48327}"/>
              </a:ext>
            </a:extLst>
          </p:cNvPr>
          <p:cNvSpPr>
            <a:spLocks noGrp="1"/>
          </p:cNvSpPr>
          <p:nvPr>
            <p:ph type="dt" sz="half" idx="10"/>
          </p:nvPr>
        </p:nvSpPr>
        <p:spPr/>
        <p:txBody>
          <a:bodyPr/>
          <a:lstStyle/>
          <a:p>
            <a:fld id="{2719E090-E4E2-4A1E-AB14-4F30024D3E6F}" type="datetimeFigureOut">
              <a:rPr lang="en-GB" smtClean="0"/>
              <a:t>28/02/2022</a:t>
            </a:fld>
            <a:endParaRPr lang="en-GB"/>
          </a:p>
        </p:txBody>
      </p:sp>
      <p:sp>
        <p:nvSpPr>
          <p:cNvPr id="5" name="Footer Placeholder 4">
            <a:extLst>
              <a:ext uri="{FF2B5EF4-FFF2-40B4-BE49-F238E27FC236}">
                <a16:creationId xmlns:a16="http://schemas.microsoft.com/office/drawing/2014/main" id="{8064A829-44CB-40C7-8083-D736F353C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F29346-053F-4AC2-825A-E005813DBD50}"/>
              </a:ext>
            </a:extLst>
          </p:cNvPr>
          <p:cNvSpPr>
            <a:spLocks noGrp="1"/>
          </p:cNvSpPr>
          <p:nvPr>
            <p:ph type="sldNum" sz="quarter" idx="12"/>
          </p:nvPr>
        </p:nvSpPr>
        <p:spPr/>
        <p:txBody>
          <a:bodyPr/>
          <a:lstStyle/>
          <a:p>
            <a:fld id="{20E49EC4-85C9-4509-B924-7AB38EB85777}" type="slidenum">
              <a:rPr lang="en-GB" smtClean="0"/>
              <a:t>‹#›</a:t>
            </a:fld>
            <a:endParaRPr lang="en-GB"/>
          </a:p>
        </p:txBody>
      </p:sp>
    </p:spTree>
    <p:extLst>
      <p:ext uri="{BB962C8B-B14F-4D97-AF65-F5344CB8AC3E}">
        <p14:creationId xmlns:p14="http://schemas.microsoft.com/office/powerpoint/2010/main" val="397186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5" name="Text Placeholder 10">
            <a:extLst>
              <a:ext uri="{FF2B5EF4-FFF2-40B4-BE49-F238E27FC236}">
                <a16:creationId xmlns:a16="http://schemas.microsoft.com/office/drawing/2014/main" id="{3607D00A-F7D9-7D4F-9197-D22B6912DF65}"/>
              </a:ext>
            </a:extLst>
          </p:cNvPr>
          <p:cNvSpPr>
            <a:spLocks noGrp="1"/>
          </p:cNvSpPr>
          <p:nvPr>
            <p:ph type="body" sz="quarter" idx="19" hasCustomPrompt="1"/>
          </p:nvPr>
        </p:nvSpPr>
        <p:spPr>
          <a:xfrm>
            <a:off x="849948" y="1639391"/>
            <a:ext cx="7460932"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36" name="Text Placeholder 20">
            <a:extLst>
              <a:ext uri="{FF2B5EF4-FFF2-40B4-BE49-F238E27FC236}">
                <a16:creationId xmlns:a16="http://schemas.microsoft.com/office/drawing/2014/main" id="{0A583170-D0E1-204F-8D7C-C79D500CC686}"/>
              </a:ext>
            </a:extLst>
          </p:cNvPr>
          <p:cNvSpPr>
            <a:spLocks noGrp="1"/>
          </p:cNvSpPr>
          <p:nvPr>
            <p:ph type="body" sz="quarter" idx="20" hasCustomPrompt="1"/>
          </p:nvPr>
        </p:nvSpPr>
        <p:spPr>
          <a:xfrm>
            <a:off x="849526" y="2265163"/>
            <a:ext cx="7460931"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37" name="Text Placeholder 26">
            <a:extLst>
              <a:ext uri="{FF2B5EF4-FFF2-40B4-BE49-F238E27FC236}">
                <a16:creationId xmlns:a16="http://schemas.microsoft.com/office/drawing/2014/main" id="{5363167E-299F-5348-982F-8592C25A959E}"/>
              </a:ext>
            </a:extLst>
          </p:cNvPr>
          <p:cNvSpPr>
            <a:spLocks noGrp="1"/>
          </p:cNvSpPr>
          <p:nvPr>
            <p:ph type="body" sz="quarter" idx="21" hasCustomPrompt="1"/>
          </p:nvPr>
        </p:nvSpPr>
        <p:spPr>
          <a:xfrm>
            <a:off x="849526" y="3114758"/>
            <a:ext cx="7460929"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 – one column</a:t>
            </a:r>
          </a:p>
        </p:txBody>
      </p:sp>
      <p:sp>
        <p:nvSpPr>
          <p:cNvPr id="38" name="Text Placeholder 36">
            <a:extLst>
              <a:ext uri="{FF2B5EF4-FFF2-40B4-BE49-F238E27FC236}">
                <a16:creationId xmlns:a16="http://schemas.microsoft.com/office/drawing/2014/main" id="{6E75AD90-F859-044D-9FF2-D7E08BFA9FEC}"/>
              </a:ext>
            </a:extLst>
          </p:cNvPr>
          <p:cNvSpPr>
            <a:spLocks noGrp="1"/>
          </p:cNvSpPr>
          <p:nvPr>
            <p:ph type="body" sz="quarter" idx="22" hasCustomPrompt="1"/>
          </p:nvPr>
        </p:nvSpPr>
        <p:spPr>
          <a:xfrm>
            <a:off x="849527" y="2788013"/>
            <a:ext cx="7460930"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8" name="Picture 7">
            <a:extLst>
              <a:ext uri="{FF2B5EF4-FFF2-40B4-BE49-F238E27FC236}">
                <a16:creationId xmlns:a16="http://schemas.microsoft.com/office/drawing/2014/main" id="{3892DA3E-2BAE-E041-B0AA-B2ED5DEB45C7}"/>
              </a:ext>
            </a:extLst>
          </p:cNvPr>
          <p:cNvPicPr>
            <a:picLocks noChangeAspect="1"/>
          </p:cNvPicPr>
          <p:nvPr userDrawn="1"/>
        </p:nvPicPr>
        <p:blipFill>
          <a:blip r:embed="rId2"/>
          <a:stretch>
            <a:fillRect/>
          </a:stretch>
        </p:blipFill>
        <p:spPr>
          <a:xfrm>
            <a:off x="945992" y="980203"/>
            <a:ext cx="1691383" cy="400650"/>
          </a:xfrm>
          <a:prstGeom prst="rect">
            <a:avLst/>
          </a:prstGeom>
        </p:spPr>
      </p:pic>
    </p:spTree>
    <p:extLst>
      <p:ext uri="{BB962C8B-B14F-4D97-AF65-F5344CB8AC3E}">
        <p14:creationId xmlns:p14="http://schemas.microsoft.com/office/powerpoint/2010/main" val="9233944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5.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6.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3.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697452"/>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71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B07BA-4A39-F541-B673-EC3C5D9EA66F}"/>
              </a:ext>
            </a:extLst>
          </p:cNvPr>
          <p:cNvSpPr/>
          <p:nvPr userDrawn="1"/>
        </p:nvSpPr>
        <p:spPr>
          <a:xfrm>
            <a:off x="-100208" y="6463430"/>
            <a:ext cx="12388241" cy="513567"/>
          </a:xfrm>
          <a:prstGeom prst="rect">
            <a:avLst/>
          </a:prstGeom>
          <a:solidFill>
            <a:srgbClr val="E28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769896"/>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4256A-F2A8-5443-A353-1723384E9E11}"/>
              </a:ext>
            </a:extLst>
          </p:cNvPr>
          <p:cNvSpPr/>
          <p:nvPr userDrawn="1"/>
        </p:nvSpPr>
        <p:spPr>
          <a:xfrm>
            <a:off x="6716804" y="-476280"/>
            <a:ext cx="7021479" cy="9174191"/>
          </a:xfrm>
          <a:prstGeom prst="rect">
            <a:avLst/>
          </a:prstGeom>
          <a:solidFill>
            <a:srgbClr val="283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0670086"/>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B07BA-4A39-F541-B673-EC3C5D9EA66F}"/>
              </a:ext>
            </a:extLst>
          </p:cNvPr>
          <p:cNvSpPr/>
          <p:nvPr userDrawn="1"/>
        </p:nvSpPr>
        <p:spPr>
          <a:xfrm>
            <a:off x="-100208" y="6463430"/>
            <a:ext cx="12388241" cy="51356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703018"/>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318515"/>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71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4256A-F2A8-5443-A353-1723384E9E11}"/>
              </a:ext>
            </a:extLst>
          </p:cNvPr>
          <p:cNvSpPr/>
          <p:nvPr userDrawn="1"/>
        </p:nvSpPr>
        <p:spPr>
          <a:xfrm>
            <a:off x="6716804" y="-488155"/>
            <a:ext cx="7021479" cy="9174191"/>
          </a:xfrm>
          <a:prstGeom prst="rect">
            <a:avLst/>
          </a:prstGeom>
          <a:solidFill>
            <a:srgbClr val="00A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761289"/>
      </p:ext>
    </p:extLst>
  </p:cSld>
  <p:clrMap bg1="lt1" tx1="dk1" bg2="lt2" tx2="dk2" accent1="accent1" accent2="accent2" accent3="accent3" accent4="accent4" accent5="accent5" accent6="accent6" hlink="hlink" folHlink="folHlink"/>
  <p:sldLayoutIdLst>
    <p:sldLayoutId id="2147483696" r:id="rId1"/>
    <p:sldLayoutId id="21474837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B07BA-4A39-F541-B673-EC3C5D9EA66F}"/>
              </a:ext>
            </a:extLst>
          </p:cNvPr>
          <p:cNvSpPr/>
          <p:nvPr userDrawn="1"/>
        </p:nvSpPr>
        <p:spPr>
          <a:xfrm>
            <a:off x="-100208" y="6463430"/>
            <a:ext cx="12388241" cy="513567"/>
          </a:xfrm>
          <a:prstGeom prst="rect">
            <a:avLst/>
          </a:prstGeom>
          <a:solidFill>
            <a:srgbClr val="00A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40765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4256A-F2A8-5443-A353-1723384E9E11}"/>
              </a:ext>
            </a:extLst>
          </p:cNvPr>
          <p:cNvSpPr/>
          <p:nvPr userDrawn="1"/>
        </p:nvSpPr>
        <p:spPr>
          <a:xfrm>
            <a:off x="6716804" y="-488155"/>
            <a:ext cx="7021479" cy="9174191"/>
          </a:xfrm>
          <a:prstGeom prst="rect">
            <a:avLst/>
          </a:prstGeom>
          <a:solidFill>
            <a:srgbClr val="BE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726870"/>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B07BA-4A39-F541-B673-EC3C5D9EA66F}"/>
              </a:ext>
            </a:extLst>
          </p:cNvPr>
          <p:cNvSpPr/>
          <p:nvPr userDrawn="1"/>
        </p:nvSpPr>
        <p:spPr>
          <a:xfrm>
            <a:off x="-100208" y="6463430"/>
            <a:ext cx="12388241" cy="513567"/>
          </a:xfrm>
          <a:prstGeom prst="rect">
            <a:avLst/>
          </a:prstGeom>
          <a:solidFill>
            <a:srgbClr val="BE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402496"/>
      </p:ext>
    </p:extLst>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4256A-F2A8-5443-A353-1723384E9E11}"/>
              </a:ext>
            </a:extLst>
          </p:cNvPr>
          <p:cNvSpPr/>
          <p:nvPr userDrawn="1"/>
        </p:nvSpPr>
        <p:spPr>
          <a:xfrm>
            <a:off x="6716804" y="-488155"/>
            <a:ext cx="7021479" cy="9174191"/>
          </a:xfrm>
          <a:prstGeom prst="rect">
            <a:avLst/>
          </a:prstGeom>
          <a:solidFill>
            <a:srgbClr val="009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766802"/>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B07BA-4A39-F541-B673-EC3C5D9EA66F}"/>
              </a:ext>
            </a:extLst>
          </p:cNvPr>
          <p:cNvSpPr/>
          <p:nvPr userDrawn="1"/>
        </p:nvSpPr>
        <p:spPr>
          <a:xfrm>
            <a:off x="-100208" y="6463430"/>
            <a:ext cx="12388241" cy="5135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96579"/>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4256A-F2A8-5443-A353-1723384E9E11}"/>
              </a:ext>
            </a:extLst>
          </p:cNvPr>
          <p:cNvSpPr/>
          <p:nvPr userDrawn="1"/>
        </p:nvSpPr>
        <p:spPr>
          <a:xfrm>
            <a:off x="6716804" y="-488155"/>
            <a:ext cx="7021479" cy="9174191"/>
          </a:xfrm>
          <a:prstGeom prst="rect">
            <a:avLst/>
          </a:prstGeom>
          <a:solidFill>
            <a:srgbClr val="E28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44226"/>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9.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11" Type="http://schemas.openxmlformats.org/officeDocument/2006/relationships/image" Target="../media/image9.png"/><Relationship Id="rId5" Type="http://schemas.openxmlformats.org/officeDocument/2006/relationships/diagramData" Target="../diagrams/data3.xml"/><Relationship Id="rId10" Type="http://schemas.openxmlformats.org/officeDocument/2006/relationships/image" Target="../media/image11.jpe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9.png"/><Relationship Id="rId4" Type="http://schemas.openxmlformats.org/officeDocument/2006/relationships/notesSlide" Target="../notesSlides/notesSlide7.xml"/><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chart" Target="../charts/chart1.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1D0A824-C7B8-40F5-9EDA-47B7B7565734}"/>
              </a:ext>
            </a:extLst>
          </p:cNvPr>
          <p:cNvSpPr>
            <a:spLocks noGrp="1"/>
          </p:cNvSpPr>
          <p:nvPr>
            <p:ph type="body" sz="quarter" idx="11"/>
          </p:nvPr>
        </p:nvSpPr>
        <p:spPr/>
        <p:txBody>
          <a:bodyPr/>
          <a:lstStyle/>
          <a:p>
            <a:r>
              <a:rPr lang="en-GB" dirty="0"/>
              <a:t>BSW Public Health </a:t>
            </a:r>
          </a:p>
          <a:p>
            <a:r>
              <a:rPr lang="en-GB" dirty="0"/>
              <a:t>Module 1: Introduction to Public Health</a:t>
            </a:r>
          </a:p>
        </p:txBody>
      </p:sp>
      <p:pic>
        <p:nvPicPr>
          <p:cNvPr id="5" name="Slide 1">
            <a:hlinkClick r:id="" action="ppaction://media"/>
            <a:extLst>
              <a:ext uri="{FF2B5EF4-FFF2-40B4-BE49-F238E27FC236}">
                <a16:creationId xmlns:a16="http://schemas.microsoft.com/office/drawing/2014/main" id="{A3E76F05-8F59-4607-817A-B99D3DC23A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7491" y="292115"/>
            <a:ext cx="406400" cy="406400"/>
          </a:xfrm>
          <a:prstGeom prst="rect">
            <a:avLst/>
          </a:prstGeom>
        </p:spPr>
      </p:pic>
    </p:spTree>
    <p:extLst>
      <p:ext uri="{BB962C8B-B14F-4D97-AF65-F5344CB8AC3E}">
        <p14:creationId xmlns:p14="http://schemas.microsoft.com/office/powerpoint/2010/main" val="35407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5A57C-35BD-4432-94DA-7AF0BC59A0B2}"/>
              </a:ext>
            </a:extLst>
          </p:cNvPr>
          <p:cNvSpPr>
            <a:spLocks noGrp="1"/>
          </p:cNvSpPr>
          <p:nvPr>
            <p:ph type="body" sz="quarter" idx="11"/>
          </p:nvPr>
        </p:nvSpPr>
        <p:spPr>
          <a:xfrm>
            <a:off x="353064" y="2208803"/>
            <a:ext cx="9555024" cy="2455664"/>
          </a:xfrm>
        </p:spPr>
        <p:txBody>
          <a:bodyPr/>
          <a:lstStyle/>
          <a:p>
            <a:r>
              <a:rPr lang="en-GB" sz="2800" b="0" dirty="0"/>
              <a:t>Improve and protect the nation’s health, and improve the health of the poorest fastest</a:t>
            </a:r>
          </a:p>
          <a:p>
            <a:r>
              <a:rPr lang="en-GB" sz="2800" b="0" dirty="0"/>
              <a:t>Increase healthy life expectancy</a:t>
            </a:r>
          </a:p>
          <a:p>
            <a:r>
              <a:rPr lang="en-GB" sz="2800" b="0" dirty="0"/>
              <a:t>Reduce differences in life expectancy and healthy life expectancy between communities </a:t>
            </a:r>
          </a:p>
        </p:txBody>
      </p:sp>
      <p:sp>
        <p:nvSpPr>
          <p:cNvPr id="2" name="Title 1">
            <a:extLst>
              <a:ext uri="{FF2B5EF4-FFF2-40B4-BE49-F238E27FC236}">
                <a16:creationId xmlns:a16="http://schemas.microsoft.com/office/drawing/2014/main" id="{528F09FA-A31A-45BD-AF85-C19C86B381D6}"/>
              </a:ext>
            </a:extLst>
          </p:cNvPr>
          <p:cNvSpPr>
            <a:spLocks noGrp="1"/>
          </p:cNvSpPr>
          <p:nvPr>
            <p:ph type="title" idx="4294967295"/>
          </p:nvPr>
        </p:nvSpPr>
        <p:spPr>
          <a:xfrm>
            <a:off x="0" y="0"/>
            <a:ext cx="0" cy="0"/>
          </a:xfrm>
        </p:spPr>
        <p:txBody>
          <a:bodyPr/>
          <a:lstStyle/>
          <a:p>
            <a:br>
              <a:rPr lang="en-GB" dirty="0"/>
            </a:br>
            <a:br>
              <a:rPr lang="en-GB" dirty="0"/>
            </a:br>
            <a:r>
              <a:rPr lang="en-GB" dirty="0"/>
              <a:t> Public Health Outcomes Framework</a:t>
            </a:r>
          </a:p>
        </p:txBody>
      </p:sp>
      <p:pic>
        <p:nvPicPr>
          <p:cNvPr id="4" name="Slide 8">
            <a:hlinkClick r:id="" action="ppaction://media"/>
            <a:extLst>
              <a:ext uri="{FF2B5EF4-FFF2-40B4-BE49-F238E27FC236}">
                <a16:creationId xmlns:a16="http://schemas.microsoft.com/office/drawing/2014/main" id="{C0E940E7-9F4A-4E67-98DD-182CF02939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1002" y="365125"/>
            <a:ext cx="406400" cy="406400"/>
          </a:xfrm>
          <a:prstGeom prst="rect">
            <a:avLst/>
          </a:prstGeom>
        </p:spPr>
      </p:pic>
    </p:spTree>
    <p:extLst>
      <p:ext uri="{BB962C8B-B14F-4D97-AF65-F5344CB8AC3E}">
        <p14:creationId xmlns:p14="http://schemas.microsoft.com/office/powerpoint/2010/main" val="231202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8848C-73E0-4DE9-988B-703DCEF95BED}"/>
              </a:ext>
            </a:extLst>
          </p:cNvPr>
          <p:cNvSpPr>
            <a:spLocks noGrp="1"/>
          </p:cNvSpPr>
          <p:nvPr>
            <p:ph type="title" idx="4294967295"/>
          </p:nvPr>
        </p:nvSpPr>
        <p:spPr>
          <a:xfrm>
            <a:off x="0" y="719191"/>
            <a:ext cx="10515600" cy="770562"/>
          </a:xfrm>
        </p:spPr>
        <p:txBody>
          <a:bodyPr/>
          <a:lstStyle/>
          <a:p>
            <a:br>
              <a:rPr lang="en-GB" dirty="0"/>
            </a:br>
            <a:r>
              <a:rPr lang="en-GB" dirty="0"/>
              <a:t>Fingertips</a:t>
            </a:r>
          </a:p>
        </p:txBody>
      </p:sp>
      <p:pic>
        <p:nvPicPr>
          <p:cNvPr id="7" name="Picture 6" descr="Table&#10;&#10;Description automatically generated">
            <a:extLst>
              <a:ext uri="{FF2B5EF4-FFF2-40B4-BE49-F238E27FC236}">
                <a16:creationId xmlns:a16="http://schemas.microsoft.com/office/drawing/2014/main" id="{B6108A06-3909-4677-B03D-CBB3D90B88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5071" y="1360714"/>
            <a:ext cx="6816207" cy="5279571"/>
          </a:xfrm>
          <a:prstGeom prst="rect">
            <a:avLst/>
          </a:prstGeom>
        </p:spPr>
      </p:pic>
      <p:pic>
        <p:nvPicPr>
          <p:cNvPr id="3" name="Recorded Sound">
            <a:hlinkClick r:id="" action="ppaction://media"/>
            <a:extLst>
              <a:ext uri="{FF2B5EF4-FFF2-40B4-BE49-F238E27FC236}">
                <a16:creationId xmlns:a16="http://schemas.microsoft.com/office/drawing/2014/main" id="{4F5AB4B1-8774-4CC7-AA43-F0A548C2F7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50444" y="183696"/>
            <a:ext cx="406400" cy="406400"/>
          </a:xfrm>
          <a:prstGeom prst="rect">
            <a:avLst/>
          </a:prstGeom>
        </p:spPr>
      </p:pic>
    </p:spTree>
    <p:extLst>
      <p:ext uri="{BB962C8B-B14F-4D97-AF65-F5344CB8AC3E}">
        <p14:creationId xmlns:p14="http://schemas.microsoft.com/office/powerpoint/2010/main" val="138324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5D0881-A57F-4CE4-90C2-767CF0C47968}"/>
              </a:ext>
            </a:extLst>
          </p:cNvPr>
          <p:cNvSpPr>
            <a:spLocks noGrp="1"/>
          </p:cNvSpPr>
          <p:nvPr>
            <p:ph type="body" sz="quarter" idx="11"/>
          </p:nvPr>
        </p:nvSpPr>
        <p:spPr>
          <a:xfrm>
            <a:off x="353064" y="2208803"/>
            <a:ext cx="9555024" cy="2846082"/>
          </a:xfrm>
        </p:spPr>
        <p:txBody>
          <a:bodyPr/>
          <a:lstStyle/>
          <a:p>
            <a:r>
              <a:rPr lang="en-GB" sz="2800" b="0" dirty="0"/>
              <a:t>Local Authorities  </a:t>
            </a:r>
          </a:p>
          <a:p>
            <a:endParaRPr lang="en-GB" sz="2800" b="0" dirty="0"/>
          </a:p>
          <a:p>
            <a:r>
              <a:rPr lang="en-GB" sz="2800" b="0" dirty="0"/>
              <a:t>UKHSA: The UK Health Security Agency</a:t>
            </a:r>
          </a:p>
          <a:p>
            <a:r>
              <a:rPr lang="en-GB" sz="2800" b="0" dirty="0"/>
              <a:t>OHID: The Office for Health Improvement and Disparities</a:t>
            </a:r>
          </a:p>
          <a:p>
            <a:r>
              <a:rPr lang="en-GB" sz="2800" b="0" dirty="0"/>
              <a:t>NHS EI: NHS England and NHS Improvement </a:t>
            </a:r>
          </a:p>
        </p:txBody>
      </p:sp>
      <p:sp>
        <p:nvSpPr>
          <p:cNvPr id="2" name="Title 1">
            <a:extLst>
              <a:ext uri="{FF2B5EF4-FFF2-40B4-BE49-F238E27FC236}">
                <a16:creationId xmlns:a16="http://schemas.microsoft.com/office/drawing/2014/main" id="{F2D93549-EFFB-4C50-8B28-2918A3FD76F2}"/>
              </a:ext>
            </a:extLst>
          </p:cNvPr>
          <p:cNvSpPr>
            <a:spLocks noGrp="1"/>
          </p:cNvSpPr>
          <p:nvPr>
            <p:ph type="title" idx="4294967295"/>
          </p:nvPr>
        </p:nvSpPr>
        <p:spPr>
          <a:xfrm>
            <a:off x="0" y="0"/>
            <a:ext cx="0" cy="0"/>
          </a:xfrm>
        </p:spPr>
        <p:txBody>
          <a:bodyPr/>
          <a:lstStyle/>
          <a:p>
            <a:br>
              <a:rPr lang="en-GB" dirty="0"/>
            </a:br>
            <a:br>
              <a:rPr lang="en-GB" dirty="0"/>
            </a:br>
            <a:r>
              <a:rPr lang="en-GB" dirty="0"/>
              <a:t> Public Sector Organisations Involved in PH</a:t>
            </a:r>
          </a:p>
        </p:txBody>
      </p:sp>
      <p:pic>
        <p:nvPicPr>
          <p:cNvPr id="4" name="Recorded Sound">
            <a:hlinkClick r:id="" action="ppaction://media"/>
            <a:extLst>
              <a:ext uri="{FF2B5EF4-FFF2-40B4-BE49-F238E27FC236}">
                <a16:creationId xmlns:a16="http://schemas.microsoft.com/office/drawing/2014/main" id="{6F21421A-533A-4069-8A85-3F1DA4306E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1234" y="365125"/>
            <a:ext cx="406400" cy="406400"/>
          </a:xfrm>
          <a:prstGeom prst="rect">
            <a:avLst/>
          </a:prstGeom>
        </p:spPr>
      </p:pic>
    </p:spTree>
    <p:extLst>
      <p:ext uri="{BB962C8B-B14F-4D97-AF65-F5344CB8AC3E}">
        <p14:creationId xmlns:p14="http://schemas.microsoft.com/office/powerpoint/2010/main" val="30942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2FB5FE-4850-41F2-9896-3772A5208898}"/>
              </a:ext>
            </a:extLst>
          </p:cNvPr>
          <p:cNvSpPr>
            <a:spLocks noGrp="1"/>
          </p:cNvSpPr>
          <p:nvPr>
            <p:ph type="body" sz="quarter" idx="11"/>
          </p:nvPr>
        </p:nvSpPr>
        <p:spPr>
          <a:xfrm>
            <a:off x="162105" y="3171824"/>
            <a:ext cx="9545958" cy="2190751"/>
          </a:xfrm>
        </p:spPr>
        <p:txBody>
          <a:bodyPr/>
          <a:lstStyle/>
          <a:p>
            <a:pPr marL="285750" indent="-285750">
              <a:buFont typeface="Arial" panose="020B0604020202020204" pitchFamily="34" charset="0"/>
              <a:buChar char="•"/>
            </a:pPr>
            <a:r>
              <a:rPr lang="en-GB" sz="1800" b="0" dirty="0"/>
              <a:t>Understand what public health is and what it means in BSW</a:t>
            </a:r>
          </a:p>
          <a:p>
            <a:pPr marL="285750" indent="-285750">
              <a:buFont typeface="Arial" panose="020B0604020202020204" pitchFamily="34" charset="0"/>
              <a:buChar char="•"/>
            </a:pPr>
            <a:r>
              <a:rPr lang="en-GB" sz="1800" b="0" dirty="0"/>
              <a:t>Understand the key pillars of public health</a:t>
            </a:r>
          </a:p>
          <a:p>
            <a:pPr marL="285750" indent="-285750">
              <a:buFont typeface="Arial" panose="020B0604020202020204" pitchFamily="34" charset="0"/>
              <a:buChar char="•"/>
            </a:pPr>
            <a:r>
              <a:rPr lang="en-GB" sz="1800" b="0" dirty="0"/>
              <a:t>Describe the workforce that makes up public health</a:t>
            </a:r>
          </a:p>
          <a:p>
            <a:pPr marL="285750" indent="-285750">
              <a:buFont typeface="Arial" panose="020B0604020202020204" pitchFamily="34" charset="0"/>
              <a:buChar char="•"/>
            </a:pPr>
            <a:r>
              <a:rPr lang="en-GB" sz="1800" b="0" dirty="0"/>
              <a:t>Understand how to find key public health information</a:t>
            </a:r>
          </a:p>
          <a:p>
            <a:pPr marL="285750" indent="-285750">
              <a:buFont typeface="Arial" panose="020B0604020202020204" pitchFamily="34" charset="0"/>
              <a:buChar char="•"/>
            </a:pPr>
            <a:r>
              <a:rPr lang="en-GB" sz="1800" b="0" dirty="0"/>
              <a:t>Consider how public health might be relevant to your job role </a:t>
            </a:r>
          </a:p>
        </p:txBody>
      </p:sp>
      <p:sp>
        <p:nvSpPr>
          <p:cNvPr id="2" name="Title 1">
            <a:extLst>
              <a:ext uri="{FF2B5EF4-FFF2-40B4-BE49-F238E27FC236}">
                <a16:creationId xmlns:a16="http://schemas.microsoft.com/office/drawing/2014/main" id="{AD846EC0-6A5F-4EB8-A1F0-F603B95E0D74}"/>
              </a:ext>
            </a:extLst>
          </p:cNvPr>
          <p:cNvSpPr>
            <a:spLocks noGrp="1"/>
          </p:cNvSpPr>
          <p:nvPr>
            <p:ph type="title" idx="4294967295"/>
          </p:nvPr>
        </p:nvSpPr>
        <p:spPr>
          <a:xfrm>
            <a:off x="0" y="0"/>
            <a:ext cx="0" cy="0"/>
          </a:xfrm>
        </p:spPr>
        <p:txBody>
          <a:bodyPr/>
          <a:lstStyle/>
          <a:p>
            <a:br>
              <a:rPr lang="en-GB" dirty="0"/>
            </a:br>
            <a:br>
              <a:rPr lang="en-GB" dirty="0"/>
            </a:br>
            <a:br>
              <a:rPr lang="en-GB" dirty="0"/>
            </a:br>
            <a:r>
              <a:rPr lang="en-GB" dirty="0"/>
              <a:t>     Module Objectives</a:t>
            </a:r>
          </a:p>
        </p:txBody>
      </p:sp>
      <p:pic>
        <p:nvPicPr>
          <p:cNvPr id="4" name="slide 2">
            <a:hlinkClick r:id="" action="ppaction://media"/>
            <a:extLst>
              <a:ext uri="{FF2B5EF4-FFF2-40B4-BE49-F238E27FC236}">
                <a16:creationId xmlns:a16="http://schemas.microsoft.com/office/drawing/2014/main" id="{A1D12417-C5EC-4743-8148-6B32EB9D89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5317" y="161925"/>
            <a:ext cx="406400" cy="406400"/>
          </a:xfrm>
          <a:prstGeom prst="rect">
            <a:avLst/>
          </a:prstGeom>
        </p:spPr>
      </p:pic>
    </p:spTree>
    <p:extLst>
      <p:ext uri="{BB962C8B-B14F-4D97-AF65-F5344CB8AC3E}">
        <p14:creationId xmlns:p14="http://schemas.microsoft.com/office/powerpoint/2010/main" val="308020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7A7611E-7C76-45D8-A356-C22DC6C620FD}"/>
              </a:ext>
            </a:extLst>
          </p:cNvPr>
          <p:cNvSpPr>
            <a:spLocks noGrp="1"/>
          </p:cNvSpPr>
          <p:nvPr>
            <p:ph type="pic" sz="quarter" idx="10"/>
          </p:nvPr>
        </p:nvSpPr>
        <p:spPr>
          <a:xfrm>
            <a:off x="6096000" y="183000"/>
            <a:ext cx="5996684" cy="6492000"/>
          </a:xfrm>
        </p:spPr>
      </p:sp>
      <p:sp>
        <p:nvSpPr>
          <p:cNvPr id="3" name="Content Placeholder 2">
            <a:extLst>
              <a:ext uri="{FF2B5EF4-FFF2-40B4-BE49-F238E27FC236}">
                <a16:creationId xmlns:a16="http://schemas.microsoft.com/office/drawing/2014/main" id="{B85D0881-A57F-4CE4-90C2-767CF0C47968}"/>
              </a:ext>
            </a:extLst>
          </p:cNvPr>
          <p:cNvSpPr>
            <a:spLocks noGrp="1"/>
          </p:cNvSpPr>
          <p:nvPr>
            <p:ph type="body" sz="quarter" idx="11"/>
          </p:nvPr>
        </p:nvSpPr>
        <p:spPr>
          <a:xfrm>
            <a:off x="353065" y="2208803"/>
            <a:ext cx="4535910" cy="2311826"/>
          </a:xfrm>
        </p:spPr>
        <p:txBody>
          <a:bodyPr>
            <a:normAutofit fontScale="25000" lnSpcReduction="20000"/>
          </a:bodyPr>
          <a:lstStyle/>
          <a:p>
            <a:r>
              <a:rPr lang="en-GB" sz="6400" b="0" dirty="0"/>
              <a:t>Public health is ‘the science and art of preventing disease, prolonging life and promoting health’ (Acheson, 1988)</a:t>
            </a:r>
          </a:p>
          <a:p>
            <a:pPr marL="457200" lvl="1" indent="0">
              <a:buNone/>
            </a:pPr>
            <a:endParaRPr lang="en-GB" sz="6400" dirty="0"/>
          </a:p>
          <a:p>
            <a:r>
              <a:rPr lang="en-GB" sz="6400" b="0" dirty="0"/>
              <a:t>Public health works at a population-level rather than an individual-level</a:t>
            </a:r>
          </a:p>
          <a:p>
            <a:pPr marL="0" indent="0">
              <a:buNone/>
            </a:pPr>
            <a:endParaRPr lang="en-GB" sz="6400" b="0" dirty="0"/>
          </a:p>
          <a:p>
            <a:r>
              <a:rPr lang="en-GB" sz="6400" b="0" dirty="0"/>
              <a:t>Public health does not aim to treat disease, but instead focusses on preventing disease and improving health and well-being</a:t>
            </a:r>
          </a:p>
          <a:p>
            <a:pPr lvl="1"/>
            <a:endParaRPr lang="en-GB" dirty="0"/>
          </a:p>
        </p:txBody>
      </p:sp>
      <p:sp>
        <p:nvSpPr>
          <p:cNvPr id="2" name="Title 1">
            <a:extLst>
              <a:ext uri="{FF2B5EF4-FFF2-40B4-BE49-F238E27FC236}">
                <a16:creationId xmlns:a16="http://schemas.microsoft.com/office/drawing/2014/main" id="{F2D93549-EFFB-4C50-8B28-2918A3FD76F2}"/>
              </a:ext>
            </a:extLst>
          </p:cNvPr>
          <p:cNvSpPr>
            <a:spLocks noGrp="1"/>
          </p:cNvSpPr>
          <p:nvPr>
            <p:ph type="title" idx="4294967295"/>
          </p:nvPr>
        </p:nvSpPr>
        <p:spPr>
          <a:xfrm>
            <a:off x="0" y="0"/>
            <a:ext cx="0" cy="0"/>
          </a:xfrm>
        </p:spPr>
        <p:txBody>
          <a:bodyPr/>
          <a:lstStyle/>
          <a:p>
            <a:br>
              <a:rPr lang="en-GB" dirty="0"/>
            </a:br>
            <a:br>
              <a:rPr lang="en-GB" dirty="0"/>
            </a:br>
            <a:r>
              <a:rPr lang="en-GB" dirty="0"/>
              <a:t>  </a:t>
            </a:r>
            <a:r>
              <a:rPr lang="en-GB" sz="2800" dirty="0"/>
              <a:t>What is Public Health?</a:t>
            </a:r>
          </a:p>
        </p:txBody>
      </p:sp>
      <p:pic>
        <p:nvPicPr>
          <p:cNvPr id="1026" name="Picture 2" descr="The Ottawa Charter for Health | Download Scientific Diagram">
            <a:extLst>
              <a:ext uri="{FF2B5EF4-FFF2-40B4-BE49-F238E27FC236}">
                <a16:creationId xmlns:a16="http://schemas.microsoft.com/office/drawing/2014/main" id="{E1D82AB7-B8DB-4481-B9D8-FFCAEDFF7D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377" y="1220074"/>
            <a:ext cx="5050706" cy="44193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EBD1F0-AE54-4237-B5AB-EED07235E225}"/>
              </a:ext>
            </a:extLst>
          </p:cNvPr>
          <p:cNvSpPr txBox="1"/>
          <p:nvPr/>
        </p:nvSpPr>
        <p:spPr>
          <a:xfrm>
            <a:off x="8667377" y="5649752"/>
            <a:ext cx="5050705" cy="369332"/>
          </a:xfrm>
          <a:prstGeom prst="rect">
            <a:avLst/>
          </a:prstGeom>
          <a:noFill/>
        </p:spPr>
        <p:txBody>
          <a:bodyPr wrap="square" rtlCol="0">
            <a:spAutoFit/>
          </a:bodyPr>
          <a:lstStyle/>
          <a:p>
            <a:r>
              <a:rPr lang="en-GB" dirty="0"/>
              <a:t>The Ottawa Charter for Health</a:t>
            </a:r>
          </a:p>
        </p:txBody>
      </p:sp>
      <p:pic>
        <p:nvPicPr>
          <p:cNvPr id="4" name="Recorded Sound">
            <a:hlinkClick r:id="" action="ppaction://media"/>
            <a:extLst>
              <a:ext uri="{FF2B5EF4-FFF2-40B4-BE49-F238E27FC236}">
                <a16:creationId xmlns:a16="http://schemas.microsoft.com/office/drawing/2014/main" id="{348CAAB8-6710-403D-9EA6-D473970B65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9610" y="183000"/>
            <a:ext cx="406400" cy="406400"/>
          </a:xfrm>
          <a:prstGeom prst="rect">
            <a:avLst/>
          </a:prstGeom>
        </p:spPr>
      </p:pic>
    </p:spTree>
    <p:extLst>
      <p:ext uri="{BB962C8B-B14F-4D97-AF65-F5344CB8AC3E}">
        <p14:creationId xmlns:p14="http://schemas.microsoft.com/office/powerpoint/2010/main" val="148216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7DD4D-3CB2-4E96-B148-2F29D6EA1F91}"/>
              </a:ext>
            </a:extLst>
          </p:cNvPr>
          <p:cNvSpPr>
            <a:spLocks noGrp="1"/>
          </p:cNvSpPr>
          <p:nvPr>
            <p:ph type="title" idx="4294967295"/>
          </p:nvPr>
        </p:nvSpPr>
        <p:spPr>
          <a:xfrm>
            <a:off x="0" y="0"/>
            <a:ext cx="0" cy="0"/>
          </a:xfrm>
        </p:spPr>
        <p:txBody>
          <a:bodyPr/>
          <a:lstStyle/>
          <a:p>
            <a:br>
              <a:rPr lang="en-GB" dirty="0"/>
            </a:br>
            <a:br>
              <a:rPr lang="en-GB" dirty="0"/>
            </a:br>
            <a:r>
              <a:rPr lang="en-GB" dirty="0"/>
              <a:t>    </a:t>
            </a:r>
            <a:r>
              <a:rPr lang="en-GB" sz="2400" dirty="0"/>
              <a:t>Key Functions of Public Health</a:t>
            </a:r>
          </a:p>
        </p:txBody>
      </p:sp>
      <p:graphicFrame>
        <p:nvGraphicFramePr>
          <p:cNvPr id="4" name="Diagram 3">
            <a:extLst>
              <a:ext uri="{FF2B5EF4-FFF2-40B4-BE49-F238E27FC236}">
                <a16:creationId xmlns:a16="http://schemas.microsoft.com/office/drawing/2014/main" id="{D695B07F-873D-4268-8E09-9F911910AE6A}"/>
              </a:ext>
            </a:extLst>
          </p:cNvPr>
          <p:cNvGraphicFramePr/>
          <p:nvPr>
            <p:extLst>
              <p:ext uri="{D42A27DB-BD31-4B8C-83A1-F6EECF244321}">
                <p14:modId xmlns:p14="http://schemas.microsoft.com/office/powerpoint/2010/main" val="1993710779"/>
              </p:ext>
            </p:extLst>
          </p:nvPr>
        </p:nvGraphicFramePr>
        <p:xfrm>
          <a:off x="876300" y="1857375"/>
          <a:ext cx="8013700" cy="40005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583CD829-AFA0-443E-81E7-8A09F2CF1C5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53800" y="365125"/>
            <a:ext cx="406400" cy="406400"/>
          </a:xfrm>
          <a:prstGeom prst="rect">
            <a:avLst/>
          </a:prstGeom>
        </p:spPr>
      </p:pic>
    </p:spTree>
    <p:extLst>
      <p:ext uri="{BB962C8B-B14F-4D97-AF65-F5344CB8AC3E}">
        <p14:creationId xmlns:p14="http://schemas.microsoft.com/office/powerpoint/2010/main" val="199831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5A26339-A2A7-46C2-A436-14E9F931230A}"/>
              </a:ext>
            </a:extLst>
          </p:cNvPr>
          <p:cNvSpPr>
            <a:spLocks noGrp="1"/>
          </p:cNvSpPr>
          <p:nvPr>
            <p:ph type="pic" sz="quarter" idx="10"/>
          </p:nvPr>
        </p:nvSpPr>
        <p:spPr/>
      </p:sp>
      <p:sp>
        <p:nvSpPr>
          <p:cNvPr id="3" name="Content Placeholder 2">
            <a:extLst>
              <a:ext uri="{FF2B5EF4-FFF2-40B4-BE49-F238E27FC236}">
                <a16:creationId xmlns:a16="http://schemas.microsoft.com/office/drawing/2014/main" id="{4B345CBF-E33A-4924-8E65-9E8333841499}"/>
              </a:ext>
            </a:extLst>
          </p:cNvPr>
          <p:cNvSpPr>
            <a:spLocks noGrp="1"/>
          </p:cNvSpPr>
          <p:nvPr>
            <p:ph type="body" sz="quarter" idx="11"/>
          </p:nvPr>
        </p:nvSpPr>
        <p:spPr>
          <a:xfrm>
            <a:off x="353065" y="2208803"/>
            <a:ext cx="4535910" cy="2527584"/>
          </a:xfrm>
        </p:spPr>
        <p:txBody>
          <a:bodyPr>
            <a:normAutofit fontScale="62500" lnSpcReduction="20000"/>
          </a:bodyPr>
          <a:lstStyle/>
          <a:p>
            <a:pPr marL="0" indent="0">
              <a:buNone/>
            </a:pPr>
            <a:endParaRPr lang="en-GB" sz="4600" b="0" dirty="0"/>
          </a:p>
          <a:p>
            <a:pPr marL="0" indent="0">
              <a:buNone/>
            </a:pPr>
            <a:r>
              <a:rPr lang="en-GB" sz="4600" b="0" dirty="0"/>
              <a:t>Public health is vast and covers anything that could be  a potential threat to population health and well-being</a:t>
            </a:r>
            <a:r>
              <a:rPr lang="en-GB" dirty="0"/>
              <a:t>.</a:t>
            </a:r>
          </a:p>
        </p:txBody>
      </p:sp>
      <p:sp>
        <p:nvSpPr>
          <p:cNvPr id="2" name="Title 1">
            <a:extLst>
              <a:ext uri="{FF2B5EF4-FFF2-40B4-BE49-F238E27FC236}">
                <a16:creationId xmlns:a16="http://schemas.microsoft.com/office/drawing/2014/main" id="{CB3A552F-EF2D-4DA9-A849-335DD37D0905}"/>
              </a:ext>
            </a:extLst>
          </p:cNvPr>
          <p:cNvSpPr>
            <a:spLocks noGrp="1"/>
          </p:cNvSpPr>
          <p:nvPr>
            <p:ph type="title" idx="4294967295"/>
          </p:nvPr>
        </p:nvSpPr>
        <p:spPr>
          <a:xfrm>
            <a:off x="0" y="0"/>
            <a:ext cx="0" cy="0"/>
          </a:xfrm>
        </p:spPr>
        <p:txBody>
          <a:bodyPr/>
          <a:lstStyle/>
          <a:p>
            <a:br>
              <a:rPr lang="en-GB" dirty="0"/>
            </a:br>
            <a:br>
              <a:rPr lang="en-GB" dirty="0"/>
            </a:br>
            <a:r>
              <a:rPr lang="en-GB" dirty="0"/>
              <a:t> Areas of Public Health</a:t>
            </a:r>
          </a:p>
        </p:txBody>
      </p:sp>
      <p:graphicFrame>
        <p:nvGraphicFramePr>
          <p:cNvPr id="5" name="Diagram 4">
            <a:extLst>
              <a:ext uri="{FF2B5EF4-FFF2-40B4-BE49-F238E27FC236}">
                <a16:creationId xmlns:a16="http://schemas.microsoft.com/office/drawing/2014/main" id="{19F3D185-D105-48DC-99A8-DF36FB958FE8}"/>
              </a:ext>
            </a:extLst>
          </p:cNvPr>
          <p:cNvGraphicFramePr/>
          <p:nvPr>
            <p:extLst>
              <p:ext uri="{D42A27DB-BD31-4B8C-83A1-F6EECF244321}">
                <p14:modId xmlns:p14="http://schemas.microsoft.com/office/powerpoint/2010/main" val="2473078870"/>
              </p:ext>
            </p:extLst>
          </p:nvPr>
        </p:nvGraphicFramePr>
        <p:xfrm>
          <a:off x="6095999" y="1017141"/>
          <a:ext cx="5667912" cy="51211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BB4FFAFF-04C9-437B-9111-803E621B498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68874" y="135996"/>
            <a:ext cx="406400" cy="406400"/>
          </a:xfrm>
          <a:prstGeom prst="rect">
            <a:avLst/>
          </a:prstGeom>
        </p:spPr>
      </p:pic>
    </p:spTree>
    <p:extLst>
      <p:ext uri="{BB962C8B-B14F-4D97-AF65-F5344CB8AC3E}">
        <p14:creationId xmlns:p14="http://schemas.microsoft.com/office/powerpoint/2010/main" val="180340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1AF4246-EEDC-4510-AD97-AA1E6BC7713A}"/>
              </a:ext>
            </a:extLst>
          </p:cNvPr>
          <p:cNvSpPr>
            <a:spLocks noGrp="1"/>
          </p:cNvSpPr>
          <p:nvPr>
            <p:ph type="pic" sz="quarter" idx="10"/>
          </p:nvPr>
        </p:nvSpPr>
        <p:spPr>
          <a:xfrm>
            <a:off x="6095999" y="114282"/>
            <a:ext cx="5907965" cy="6629438"/>
          </a:xfrm>
        </p:spPr>
      </p:sp>
      <p:sp>
        <p:nvSpPr>
          <p:cNvPr id="3" name="Content Placeholder 2">
            <a:extLst>
              <a:ext uri="{FF2B5EF4-FFF2-40B4-BE49-F238E27FC236}">
                <a16:creationId xmlns:a16="http://schemas.microsoft.com/office/drawing/2014/main" id="{6F92E3E2-7B35-4B4B-A141-DF40C4F73430}"/>
              </a:ext>
            </a:extLst>
          </p:cNvPr>
          <p:cNvSpPr>
            <a:spLocks noGrp="1"/>
          </p:cNvSpPr>
          <p:nvPr>
            <p:ph type="body" sz="quarter" idx="11"/>
          </p:nvPr>
        </p:nvSpPr>
        <p:spPr>
          <a:xfrm>
            <a:off x="188036" y="1748419"/>
            <a:ext cx="4700939" cy="590744"/>
          </a:xfrm>
        </p:spPr>
        <p:txBody>
          <a:bodyPr/>
          <a:lstStyle/>
          <a:p>
            <a:r>
              <a:rPr lang="en-GB" sz="1400" dirty="0"/>
              <a:t>Avoidable, unfair and systematic differences in health between different groups of people</a:t>
            </a:r>
          </a:p>
        </p:txBody>
      </p:sp>
      <p:sp>
        <p:nvSpPr>
          <p:cNvPr id="2" name="Title 1">
            <a:extLst>
              <a:ext uri="{FF2B5EF4-FFF2-40B4-BE49-F238E27FC236}">
                <a16:creationId xmlns:a16="http://schemas.microsoft.com/office/drawing/2014/main" id="{9B68237E-6049-4ECD-9738-7BE6536BFC5F}"/>
              </a:ext>
            </a:extLst>
          </p:cNvPr>
          <p:cNvSpPr>
            <a:spLocks noGrp="1"/>
          </p:cNvSpPr>
          <p:nvPr>
            <p:ph type="title" idx="4294967295"/>
          </p:nvPr>
        </p:nvSpPr>
        <p:spPr>
          <a:xfrm>
            <a:off x="0" y="0"/>
            <a:ext cx="0" cy="0"/>
          </a:xfrm>
        </p:spPr>
        <p:txBody>
          <a:bodyPr/>
          <a:lstStyle/>
          <a:p>
            <a:br>
              <a:rPr lang="en-GB" dirty="0"/>
            </a:br>
            <a:br>
              <a:rPr lang="en-GB" dirty="0"/>
            </a:br>
            <a:r>
              <a:rPr lang="en-GB" dirty="0"/>
              <a:t>Health Inequalities </a:t>
            </a:r>
          </a:p>
        </p:txBody>
      </p:sp>
      <p:graphicFrame>
        <p:nvGraphicFramePr>
          <p:cNvPr id="4" name="Diagram 3">
            <a:extLst>
              <a:ext uri="{FF2B5EF4-FFF2-40B4-BE49-F238E27FC236}">
                <a16:creationId xmlns:a16="http://schemas.microsoft.com/office/drawing/2014/main" id="{7C66B065-B8C8-42C9-9BC6-B132D44BDB6C}"/>
              </a:ext>
            </a:extLst>
          </p:cNvPr>
          <p:cNvGraphicFramePr/>
          <p:nvPr>
            <p:extLst>
              <p:ext uri="{D42A27DB-BD31-4B8C-83A1-F6EECF244321}">
                <p14:modId xmlns:p14="http://schemas.microsoft.com/office/powerpoint/2010/main" val="127962967"/>
              </p:ext>
            </p:extLst>
          </p:nvPr>
        </p:nvGraphicFramePr>
        <p:xfrm>
          <a:off x="520994" y="2339164"/>
          <a:ext cx="5333705" cy="41537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50" name="Picture 2" descr="Figure 1 inequalities in male life expectancy and disability-free life expectancy">
            <a:extLst>
              <a:ext uri="{FF2B5EF4-FFF2-40B4-BE49-F238E27FC236}">
                <a16:creationId xmlns:a16="http://schemas.microsoft.com/office/drawing/2014/main" id="{954D7DEA-4218-45FD-9765-8186FF257F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33149" y="1748419"/>
            <a:ext cx="5001419" cy="36441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C4E1C4E-62E8-44CD-9B59-399B267A65AE}"/>
              </a:ext>
            </a:extLst>
          </p:cNvPr>
          <p:cNvSpPr txBox="1"/>
          <p:nvPr/>
        </p:nvSpPr>
        <p:spPr>
          <a:xfrm>
            <a:off x="9300054" y="6466720"/>
            <a:ext cx="2500710" cy="276999"/>
          </a:xfrm>
          <a:prstGeom prst="rect">
            <a:avLst/>
          </a:prstGeom>
          <a:noFill/>
        </p:spPr>
        <p:txBody>
          <a:bodyPr wrap="square" rtlCol="0">
            <a:spAutoFit/>
          </a:bodyPr>
          <a:lstStyle/>
          <a:p>
            <a:r>
              <a:rPr lang="en-GB" sz="1200" dirty="0"/>
              <a:t>Marmot Curve, King’s Fund</a:t>
            </a:r>
          </a:p>
        </p:txBody>
      </p:sp>
      <p:pic>
        <p:nvPicPr>
          <p:cNvPr id="5" name="Recorded Sound">
            <a:hlinkClick r:id="" action="ppaction://media"/>
            <a:extLst>
              <a:ext uri="{FF2B5EF4-FFF2-40B4-BE49-F238E27FC236}">
                <a16:creationId xmlns:a16="http://schemas.microsoft.com/office/drawing/2014/main" id="{23BCEEBB-121B-4D42-9118-6DEBC47804E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97564" y="267862"/>
            <a:ext cx="406400" cy="406400"/>
          </a:xfrm>
          <a:prstGeom prst="rect">
            <a:avLst/>
          </a:prstGeom>
        </p:spPr>
      </p:pic>
    </p:spTree>
    <p:extLst>
      <p:ext uri="{BB962C8B-B14F-4D97-AF65-F5344CB8AC3E}">
        <p14:creationId xmlns:p14="http://schemas.microsoft.com/office/powerpoint/2010/main" val="319398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16E18A-3A73-4409-85CF-00C4CF1FC0B4}"/>
              </a:ext>
            </a:extLst>
          </p:cNvPr>
          <p:cNvSpPr>
            <a:spLocks noGrp="1"/>
          </p:cNvSpPr>
          <p:nvPr>
            <p:ph type="body" sz="quarter" idx="11"/>
          </p:nvPr>
        </p:nvSpPr>
        <p:spPr>
          <a:xfrm>
            <a:off x="353064" y="2599361"/>
            <a:ext cx="5575125" cy="1017141"/>
          </a:xfrm>
        </p:spPr>
        <p:txBody>
          <a:bodyPr/>
          <a:lstStyle/>
          <a:p>
            <a:r>
              <a:rPr lang="en-GB" sz="1400" dirty="0"/>
              <a:t>These are factors that influence the health and wellbeing of an individual or population </a:t>
            </a:r>
          </a:p>
        </p:txBody>
      </p:sp>
      <p:sp>
        <p:nvSpPr>
          <p:cNvPr id="2" name="Title 1">
            <a:extLst>
              <a:ext uri="{FF2B5EF4-FFF2-40B4-BE49-F238E27FC236}">
                <a16:creationId xmlns:a16="http://schemas.microsoft.com/office/drawing/2014/main" id="{22678C9E-AF47-4F27-AD51-87775B3DEE88}"/>
              </a:ext>
            </a:extLst>
          </p:cNvPr>
          <p:cNvSpPr>
            <a:spLocks noGrp="1"/>
          </p:cNvSpPr>
          <p:nvPr>
            <p:ph type="title" idx="4294967295"/>
          </p:nvPr>
        </p:nvSpPr>
        <p:spPr>
          <a:xfrm>
            <a:off x="0" y="0"/>
            <a:ext cx="0" cy="0"/>
          </a:xfrm>
        </p:spPr>
        <p:txBody>
          <a:bodyPr/>
          <a:lstStyle/>
          <a:p>
            <a:br>
              <a:rPr lang="en-GB" dirty="0"/>
            </a:br>
            <a:br>
              <a:rPr lang="en-GB" dirty="0"/>
            </a:br>
            <a:r>
              <a:rPr lang="en-GB" dirty="0"/>
              <a:t> Determinants of Health</a:t>
            </a:r>
          </a:p>
        </p:txBody>
      </p:sp>
      <p:sp>
        <p:nvSpPr>
          <p:cNvPr id="5" name="TextBox 4">
            <a:extLst>
              <a:ext uri="{FF2B5EF4-FFF2-40B4-BE49-F238E27FC236}">
                <a16:creationId xmlns:a16="http://schemas.microsoft.com/office/drawing/2014/main" id="{94CFE351-FBC3-4155-868B-E78AF5879B0C}"/>
              </a:ext>
            </a:extLst>
          </p:cNvPr>
          <p:cNvSpPr txBox="1"/>
          <p:nvPr/>
        </p:nvSpPr>
        <p:spPr>
          <a:xfrm>
            <a:off x="8191500" y="6479143"/>
            <a:ext cx="4114800" cy="369332"/>
          </a:xfrm>
          <a:prstGeom prst="rect">
            <a:avLst/>
          </a:prstGeom>
          <a:noFill/>
        </p:spPr>
        <p:txBody>
          <a:bodyPr wrap="square" rtlCol="0">
            <a:spAutoFit/>
          </a:bodyPr>
          <a:lstStyle/>
          <a:p>
            <a:pPr algn="r"/>
            <a:r>
              <a:rPr lang="en-GB" sz="900" b="0" i="0" dirty="0">
                <a:solidFill>
                  <a:srgbClr val="222222"/>
                </a:solidFill>
                <a:effectLst/>
                <a:latin typeface="Arial" panose="020B0604020202020204" pitchFamily="34" charset="0"/>
              </a:rPr>
              <a:t>Barton H, Grant M. A health map for the local human habitat. Journal of the Royal Society for the Promotion of Health. 2006 Nov 1;126(6):252-.</a:t>
            </a:r>
            <a:endParaRPr lang="en-GB" sz="900" dirty="0"/>
          </a:p>
        </p:txBody>
      </p:sp>
      <p:pic>
        <p:nvPicPr>
          <p:cNvPr id="7" name="Picture 6">
            <a:extLst>
              <a:ext uri="{FF2B5EF4-FFF2-40B4-BE49-F238E27FC236}">
                <a16:creationId xmlns:a16="http://schemas.microsoft.com/office/drawing/2014/main" id="{8AC77D3C-828E-40F7-8C66-6BB54902E2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142304"/>
            <a:ext cx="5257800" cy="525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a:extLst>
              <a:ext uri="{FF2B5EF4-FFF2-40B4-BE49-F238E27FC236}">
                <a16:creationId xmlns:a16="http://schemas.microsoft.com/office/drawing/2014/main" id="{5BE88AA4-C5CD-4E19-BDF9-F414F73A40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0746" y="161925"/>
            <a:ext cx="406400" cy="406400"/>
          </a:xfrm>
          <a:prstGeom prst="rect">
            <a:avLst/>
          </a:prstGeom>
        </p:spPr>
      </p:pic>
    </p:spTree>
    <p:extLst>
      <p:ext uri="{BB962C8B-B14F-4D97-AF65-F5344CB8AC3E}">
        <p14:creationId xmlns:p14="http://schemas.microsoft.com/office/powerpoint/2010/main" val="406591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3D8A2F-ACAC-452A-8FB8-4449972C973F}"/>
              </a:ext>
            </a:extLst>
          </p:cNvPr>
          <p:cNvSpPr>
            <a:spLocks noGrp="1"/>
          </p:cNvSpPr>
          <p:nvPr>
            <p:ph type="body" sz="quarter" idx="11"/>
          </p:nvPr>
        </p:nvSpPr>
        <p:spPr>
          <a:xfrm>
            <a:off x="353064" y="2208803"/>
            <a:ext cx="9555024" cy="3144033"/>
          </a:xfrm>
        </p:spPr>
        <p:txBody>
          <a:bodyPr/>
          <a:lstStyle/>
          <a:p>
            <a:r>
              <a:rPr lang="en-GB" sz="1600" b="0" dirty="0"/>
              <a:t>Involves collecting individual records, grouping it into population data and analysing it to produce intelligence</a:t>
            </a:r>
          </a:p>
          <a:p>
            <a:r>
              <a:rPr lang="en-GB" sz="1600" b="0" dirty="0"/>
              <a:t>Intelligence is important for:</a:t>
            </a:r>
          </a:p>
          <a:p>
            <a:endParaRPr lang="en-GB" sz="1600" b="0" dirty="0"/>
          </a:p>
          <a:p>
            <a:pPr lvl="1"/>
            <a:r>
              <a:rPr lang="en-GB" dirty="0"/>
              <a:t>Decision-making</a:t>
            </a:r>
          </a:p>
          <a:p>
            <a:pPr lvl="1"/>
            <a:r>
              <a:rPr lang="en-GB" dirty="0"/>
              <a:t>Surveillance</a:t>
            </a:r>
          </a:p>
          <a:p>
            <a:pPr lvl="1"/>
            <a:r>
              <a:rPr lang="en-GB" dirty="0"/>
              <a:t>Forecasting</a:t>
            </a:r>
          </a:p>
          <a:p>
            <a:pPr lvl="1"/>
            <a:r>
              <a:rPr lang="en-GB" dirty="0"/>
              <a:t>Targets</a:t>
            </a:r>
          </a:p>
          <a:p>
            <a:pPr lvl="1"/>
            <a:r>
              <a:rPr lang="en-GB" dirty="0"/>
              <a:t>Evaluation</a:t>
            </a:r>
          </a:p>
          <a:p>
            <a:pPr lvl="1"/>
            <a:endParaRPr lang="en-GB" dirty="0"/>
          </a:p>
        </p:txBody>
      </p:sp>
      <p:sp>
        <p:nvSpPr>
          <p:cNvPr id="2" name="Title 1">
            <a:extLst>
              <a:ext uri="{FF2B5EF4-FFF2-40B4-BE49-F238E27FC236}">
                <a16:creationId xmlns:a16="http://schemas.microsoft.com/office/drawing/2014/main" id="{4EDC6942-5AD9-4A60-90FA-12B6E03427F9}"/>
              </a:ext>
            </a:extLst>
          </p:cNvPr>
          <p:cNvSpPr>
            <a:spLocks noGrp="1"/>
          </p:cNvSpPr>
          <p:nvPr>
            <p:ph type="title" idx="4294967295"/>
          </p:nvPr>
        </p:nvSpPr>
        <p:spPr>
          <a:xfrm>
            <a:off x="0" y="0"/>
            <a:ext cx="0" cy="0"/>
          </a:xfrm>
        </p:spPr>
        <p:txBody>
          <a:bodyPr/>
          <a:lstStyle/>
          <a:p>
            <a:br>
              <a:rPr lang="en-GB" dirty="0"/>
            </a:br>
            <a:br>
              <a:rPr lang="en-GB" dirty="0"/>
            </a:br>
            <a:r>
              <a:rPr lang="en-GB" dirty="0"/>
              <a:t> Public Health Intelligence </a:t>
            </a:r>
          </a:p>
        </p:txBody>
      </p:sp>
      <p:graphicFrame>
        <p:nvGraphicFramePr>
          <p:cNvPr id="4" name="Diagram 3">
            <a:extLst>
              <a:ext uri="{FF2B5EF4-FFF2-40B4-BE49-F238E27FC236}">
                <a16:creationId xmlns:a16="http://schemas.microsoft.com/office/drawing/2014/main" id="{FA2535B0-A1BC-42E9-A6CB-0C4BEDFFAC0B}"/>
              </a:ext>
            </a:extLst>
          </p:cNvPr>
          <p:cNvGraphicFramePr/>
          <p:nvPr>
            <p:extLst>
              <p:ext uri="{D42A27DB-BD31-4B8C-83A1-F6EECF244321}">
                <p14:modId xmlns:p14="http://schemas.microsoft.com/office/powerpoint/2010/main" val="1816373329"/>
              </p:ext>
            </p:extLst>
          </p:nvPr>
        </p:nvGraphicFramePr>
        <p:xfrm>
          <a:off x="927100" y="3791164"/>
          <a:ext cx="8128000" cy="50522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Recorded Sound">
            <a:hlinkClick r:id="" action="ppaction://media"/>
            <a:extLst>
              <a:ext uri="{FF2B5EF4-FFF2-40B4-BE49-F238E27FC236}">
                <a16:creationId xmlns:a16="http://schemas.microsoft.com/office/drawing/2014/main" id="{47B71200-DEF3-418C-92F4-E8B5EB61899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7620" y="161925"/>
            <a:ext cx="406400" cy="406400"/>
          </a:xfrm>
          <a:prstGeom prst="rect">
            <a:avLst/>
          </a:prstGeom>
        </p:spPr>
      </p:pic>
    </p:spTree>
    <p:extLst>
      <p:ext uri="{BB962C8B-B14F-4D97-AF65-F5344CB8AC3E}">
        <p14:creationId xmlns:p14="http://schemas.microsoft.com/office/powerpoint/2010/main" val="241423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418CA5-6EDD-47F6-A51D-F7E3EDD389CD}"/>
              </a:ext>
            </a:extLst>
          </p:cNvPr>
          <p:cNvSpPr>
            <a:spLocks noGrp="1"/>
          </p:cNvSpPr>
          <p:nvPr>
            <p:ph type="pic" sz="quarter" idx="10"/>
          </p:nvPr>
        </p:nvSpPr>
        <p:spPr>
          <a:xfrm>
            <a:off x="5959011" y="82194"/>
            <a:ext cx="6030931" cy="6613882"/>
          </a:xfrm>
        </p:spPr>
      </p:sp>
      <p:sp>
        <p:nvSpPr>
          <p:cNvPr id="3" name="Content Placeholder 2">
            <a:extLst>
              <a:ext uri="{FF2B5EF4-FFF2-40B4-BE49-F238E27FC236}">
                <a16:creationId xmlns:a16="http://schemas.microsoft.com/office/drawing/2014/main" id="{243D8A2F-ACAC-452A-8FB8-4449972C973F}"/>
              </a:ext>
            </a:extLst>
          </p:cNvPr>
          <p:cNvSpPr>
            <a:spLocks noGrp="1"/>
          </p:cNvSpPr>
          <p:nvPr>
            <p:ph type="body" sz="quarter" idx="11"/>
          </p:nvPr>
        </p:nvSpPr>
        <p:spPr/>
        <p:txBody>
          <a:bodyPr/>
          <a:lstStyle/>
          <a:p>
            <a:pPr lvl="1"/>
            <a:r>
              <a:rPr lang="en-GB" dirty="0"/>
              <a:t>Purpose:</a:t>
            </a:r>
          </a:p>
          <a:p>
            <a:pPr lvl="2"/>
            <a:r>
              <a:rPr lang="en-GB" dirty="0"/>
              <a:t>To help frontline teams understand current health and care needs and predict what might be needed in the future </a:t>
            </a:r>
          </a:p>
          <a:p>
            <a:pPr marL="914400" lvl="2" indent="0">
              <a:buNone/>
            </a:pPr>
            <a:endParaRPr lang="en-GB" dirty="0"/>
          </a:p>
          <a:p>
            <a:pPr lvl="1"/>
            <a:r>
              <a:rPr lang="en-GB" dirty="0"/>
              <a:t>Aims:</a:t>
            </a:r>
          </a:p>
          <a:p>
            <a:pPr lvl="2"/>
            <a:r>
              <a:rPr lang="en-GB" dirty="0"/>
              <a:t>Improve physical and mental health outcomes</a:t>
            </a:r>
          </a:p>
          <a:p>
            <a:pPr lvl="2"/>
            <a:r>
              <a:rPr lang="en-GB" dirty="0"/>
              <a:t>Promote wellbeing</a:t>
            </a:r>
          </a:p>
          <a:p>
            <a:pPr lvl="2"/>
            <a:r>
              <a:rPr lang="en-GB" dirty="0"/>
              <a:t>Reduce health inequalities </a:t>
            </a:r>
          </a:p>
          <a:p>
            <a:pPr lvl="2"/>
            <a:endParaRPr lang="en-GB" dirty="0"/>
          </a:p>
          <a:p>
            <a:pPr marL="914400" lvl="2" indent="0">
              <a:buNone/>
            </a:pPr>
            <a:endParaRPr lang="en-GB" dirty="0"/>
          </a:p>
        </p:txBody>
      </p:sp>
      <p:sp>
        <p:nvSpPr>
          <p:cNvPr id="2" name="Title 1">
            <a:extLst>
              <a:ext uri="{FF2B5EF4-FFF2-40B4-BE49-F238E27FC236}">
                <a16:creationId xmlns:a16="http://schemas.microsoft.com/office/drawing/2014/main" id="{4EDC6942-5AD9-4A60-90FA-12B6E03427F9}"/>
              </a:ext>
            </a:extLst>
          </p:cNvPr>
          <p:cNvSpPr>
            <a:spLocks noGrp="1"/>
          </p:cNvSpPr>
          <p:nvPr>
            <p:ph type="title" idx="4294967295"/>
          </p:nvPr>
        </p:nvSpPr>
        <p:spPr>
          <a:xfrm>
            <a:off x="0" y="0"/>
            <a:ext cx="0" cy="0"/>
          </a:xfrm>
        </p:spPr>
        <p:txBody>
          <a:bodyPr/>
          <a:lstStyle/>
          <a:p>
            <a:br>
              <a:rPr lang="en-GB" dirty="0"/>
            </a:br>
            <a:br>
              <a:rPr lang="en-GB" dirty="0"/>
            </a:br>
            <a:r>
              <a:rPr lang="en-GB" dirty="0"/>
              <a:t>Population Health Management </a:t>
            </a:r>
          </a:p>
        </p:txBody>
      </p:sp>
      <p:graphicFrame>
        <p:nvGraphicFramePr>
          <p:cNvPr id="6" name="Chart 5">
            <a:extLst>
              <a:ext uri="{FF2B5EF4-FFF2-40B4-BE49-F238E27FC236}">
                <a16:creationId xmlns:a16="http://schemas.microsoft.com/office/drawing/2014/main" id="{97BD6C1B-7DFC-4609-93F1-D4A65EAFB7D6}"/>
              </a:ext>
            </a:extLst>
          </p:cNvPr>
          <p:cNvGraphicFramePr/>
          <p:nvPr>
            <p:extLst>
              <p:ext uri="{D42A27DB-BD31-4B8C-83A1-F6EECF244321}">
                <p14:modId xmlns:p14="http://schemas.microsoft.com/office/powerpoint/2010/main" val="3592043512"/>
              </p:ext>
            </p:extLst>
          </p:nvPr>
        </p:nvGraphicFramePr>
        <p:xfrm>
          <a:off x="6698751" y="1910993"/>
          <a:ext cx="4684786" cy="3452116"/>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2C89BAF5-2482-451C-8586-AD912CCAED16}"/>
              </a:ext>
            </a:extLst>
          </p:cNvPr>
          <p:cNvSpPr txBox="1"/>
          <p:nvPr/>
        </p:nvSpPr>
        <p:spPr>
          <a:xfrm>
            <a:off x="9664700" y="2476500"/>
            <a:ext cx="609600" cy="369332"/>
          </a:xfrm>
          <a:prstGeom prst="rect">
            <a:avLst/>
          </a:prstGeom>
          <a:noFill/>
        </p:spPr>
        <p:txBody>
          <a:bodyPr wrap="square" rtlCol="0">
            <a:spAutoFit/>
          </a:bodyPr>
          <a:lstStyle/>
          <a:p>
            <a:r>
              <a:rPr lang="en-GB" b="1" dirty="0">
                <a:solidFill>
                  <a:schemeClr val="bg1"/>
                </a:solidFill>
              </a:rPr>
              <a:t>20%</a:t>
            </a:r>
          </a:p>
        </p:txBody>
      </p:sp>
      <p:pic>
        <p:nvPicPr>
          <p:cNvPr id="4" name="Recorded Sound">
            <a:hlinkClick r:id="" action="ppaction://media"/>
            <a:extLst>
              <a:ext uri="{FF2B5EF4-FFF2-40B4-BE49-F238E27FC236}">
                <a16:creationId xmlns:a16="http://schemas.microsoft.com/office/drawing/2014/main" id="{84F6C09F-41C4-4B92-880F-35A2F40C58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3537" y="161925"/>
            <a:ext cx="406400" cy="406400"/>
          </a:xfrm>
          <a:prstGeom prst="rect">
            <a:avLst/>
          </a:prstGeom>
        </p:spPr>
      </p:pic>
    </p:spTree>
    <p:extLst>
      <p:ext uri="{BB962C8B-B14F-4D97-AF65-F5344CB8AC3E}">
        <p14:creationId xmlns:p14="http://schemas.microsoft.com/office/powerpoint/2010/main" val="16559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ov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7F74296-80A8-4643-9C96-869C225CDDD2}"/>
    </a:ext>
  </a:extLst>
</a:theme>
</file>

<file path=ppt/theme/theme10.xml><?xml version="1.0" encoding="utf-8"?>
<a:theme xmlns:a="http://schemas.openxmlformats.org/drawingml/2006/main" name="3_Coloured Footer Ba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9427838F-C2C2-1844-A5A0-B1766E9EC5AA}"/>
    </a:ext>
  </a:extLst>
</a:theme>
</file>

<file path=ppt/theme/theme11.xml><?xml version="1.0" encoding="utf-8"?>
<a:theme xmlns:a="http://schemas.openxmlformats.org/drawingml/2006/main" name="4_Text Left and Angled Block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10FC15E-BB59-DE4A-B85F-1C373FD45113}"/>
    </a:ext>
  </a:extLst>
</a:theme>
</file>

<file path=ppt/theme/theme12.xml><?xml version="1.0" encoding="utf-8"?>
<a:theme xmlns:a="http://schemas.openxmlformats.org/drawingml/2006/main" name="4_Coloured Footer Ba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9427838F-C2C2-1844-A5A0-B1766E9EC5A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and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41D2B870-2C94-3E41-AAB5-4FA85983BFE6}"/>
    </a:ext>
  </a:extLst>
</a:theme>
</file>

<file path=ppt/theme/theme3.xml><?xml version="1.0" encoding="utf-8"?>
<a:theme xmlns:a="http://schemas.openxmlformats.org/drawingml/2006/main" name="Text Left and Angled Block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10FC15E-BB59-DE4A-B85F-1C373FD45113}"/>
    </a:ext>
  </a:extLst>
</a:theme>
</file>

<file path=ppt/theme/theme4.xml><?xml version="1.0" encoding="utf-8"?>
<a:theme xmlns:a="http://schemas.openxmlformats.org/drawingml/2006/main" name="Coloured Footer Ba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9427838F-C2C2-1844-A5A0-B1766E9EC5AA}"/>
    </a:ext>
  </a:extLst>
</a:theme>
</file>

<file path=ppt/theme/theme5.xml><?xml version="1.0" encoding="utf-8"?>
<a:theme xmlns:a="http://schemas.openxmlformats.org/drawingml/2006/main" name="1_Text Left and Angled Block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10FC15E-BB59-DE4A-B85F-1C373FD45113}"/>
    </a:ext>
  </a:extLst>
</a:theme>
</file>

<file path=ppt/theme/theme6.xml><?xml version="1.0" encoding="utf-8"?>
<a:theme xmlns:a="http://schemas.openxmlformats.org/drawingml/2006/main" name="1_Coloured Footer Ba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9427838F-C2C2-1844-A5A0-B1766E9EC5AA}"/>
    </a:ext>
  </a:extLst>
</a:theme>
</file>

<file path=ppt/theme/theme7.xml><?xml version="1.0" encoding="utf-8"?>
<a:theme xmlns:a="http://schemas.openxmlformats.org/drawingml/2006/main" name="2_Text Left and Angled Block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10FC15E-BB59-DE4A-B85F-1C373FD45113}"/>
    </a:ext>
  </a:extLst>
</a:theme>
</file>

<file path=ppt/theme/theme8.xml><?xml version="1.0" encoding="utf-8"?>
<a:theme xmlns:a="http://schemas.openxmlformats.org/drawingml/2006/main" name="2_Coloured Footer Ba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9427838F-C2C2-1844-A5A0-B1766E9EC5AA}"/>
    </a:ext>
  </a:extLst>
</a:theme>
</file>

<file path=ppt/theme/theme9.xml><?xml version="1.0" encoding="utf-8"?>
<a:theme xmlns:a="http://schemas.openxmlformats.org/drawingml/2006/main" name="3_Text Left and Angled Block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10FC15E-BB59-DE4A-B85F-1C373FD45113}"/>
    </a:ext>
  </a:extLst>
</a:theme>
</file>

<file path=docProps/app.xml><?xml version="1.0" encoding="utf-8"?>
<Properties xmlns="http://schemas.openxmlformats.org/officeDocument/2006/extended-properties" xmlns:vt="http://schemas.openxmlformats.org/officeDocument/2006/docPropsVTypes">
  <Template>Cover Slide</Template>
  <TotalTime>317</TotalTime>
  <Words>2126</Words>
  <Application>Microsoft Office PowerPoint</Application>
  <PresentationFormat>Widescreen</PresentationFormat>
  <Paragraphs>148</Paragraphs>
  <Slides>12</Slides>
  <Notes>11</Notes>
  <HiddenSlides>0</HiddenSlides>
  <MMClips>12</MMClips>
  <ScaleCrop>false</ScaleCrop>
  <HeadingPairs>
    <vt:vector size="6" baseType="variant">
      <vt:variant>
        <vt:lpstr>Fonts Used</vt:lpstr>
      </vt:variant>
      <vt:variant>
        <vt:i4>3</vt:i4>
      </vt:variant>
      <vt:variant>
        <vt:lpstr>Theme</vt:lpstr>
      </vt:variant>
      <vt:variant>
        <vt:i4>12</vt:i4>
      </vt:variant>
      <vt:variant>
        <vt:lpstr>Slide Titles</vt:lpstr>
      </vt:variant>
      <vt:variant>
        <vt:i4>12</vt:i4>
      </vt:variant>
    </vt:vector>
  </HeadingPairs>
  <TitlesOfParts>
    <vt:vector size="27" baseType="lpstr">
      <vt:lpstr>Arial</vt:lpstr>
      <vt:lpstr>Calibri</vt:lpstr>
      <vt:lpstr>Lato</vt:lpstr>
      <vt:lpstr>Cover Slide</vt:lpstr>
      <vt:lpstr>Text and Image</vt:lpstr>
      <vt:lpstr>Text Left and Angled Block Colour</vt:lpstr>
      <vt:lpstr>Coloured Footer Bar 1</vt:lpstr>
      <vt:lpstr>1_Text Left and Angled Block Colour</vt:lpstr>
      <vt:lpstr>1_Coloured Footer Bar 1</vt:lpstr>
      <vt:lpstr>2_Text Left and Angled Block Colour</vt:lpstr>
      <vt:lpstr>2_Coloured Footer Bar 1</vt:lpstr>
      <vt:lpstr>3_Text Left and Angled Block Colour</vt:lpstr>
      <vt:lpstr>3_Coloured Footer Bar 1</vt:lpstr>
      <vt:lpstr>4_Text Left and Angled Block Colour</vt:lpstr>
      <vt:lpstr>4_Coloured Footer Bar 1</vt:lpstr>
      <vt:lpstr>PowerPoint Presentation</vt:lpstr>
      <vt:lpstr>        Module Objectives</vt:lpstr>
      <vt:lpstr>    What is Public Health?</vt:lpstr>
      <vt:lpstr>      Key Functions of Public Health</vt:lpstr>
      <vt:lpstr>   Areas of Public Health</vt:lpstr>
      <vt:lpstr>  Health Inequalities </vt:lpstr>
      <vt:lpstr>   Determinants of Health</vt:lpstr>
      <vt:lpstr>   Public Health Intelligence </vt:lpstr>
      <vt:lpstr>  Population Health Management </vt:lpstr>
      <vt:lpstr>   Public Health Outcomes Framework</vt:lpstr>
      <vt:lpstr> Fingertips</vt:lpstr>
      <vt:lpstr>   Public Sector Organisations Involved in PH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Solomon</dc:creator>
  <cp:lastModifiedBy>RICHARDS, Jenna (NHS BATH AND NORTH EAST SOMERSET, SWINDON AND WILTSHIRE CCG)</cp:lastModifiedBy>
  <cp:revision>35</cp:revision>
  <dcterms:created xsi:type="dcterms:W3CDTF">2022-02-03T09:40:11Z</dcterms:created>
  <dcterms:modified xsi:type="dcterms:W3CDTF">2022-02-28T08:13:11Z</dcterms:modified>
</cp:coreProperties>
</file>