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59" r:id="rId7"/>
    <p:sldMasterId id="2147483661" r:id="rId8"/>
    <p:sldMasterId id="2147483663" r:id="rId9"/>
    <p:sldMasterId id="2147483665" r:id="rId10"/>
    <p:sldMasterId id="2147483667" r:id="rId11"/>
  </p:sldMasterIdLst>
  <p:notesMasterIdLst>
    <p:notesMasterId r:id="rId32"/>
  </p:notesMasterIdLst>
  <p:sldIdLst>
    <p:sldId id="293" r:id="rId12"/>
    <p:sldId id="265" r:id="rId13"/>
    <p:sldId id="296" r:id="rId14"/>
    <p:sldId id="276" r:id="rId15"/>
    <p:sldId id="298" r:id="rId16"/>
    <p:sldId id="279" r:id="rId17"/>
    <p:sldId id="294" r:id="rId18"/>
    <p:sldId id="300" r:id="rId19"/>
    <p:sldId id="277" r:id="rId20"/>
    <p:sldId id="278" r:id="rId21"/>
    <p:sldId id="301" r:id="rId22"/>
    <p:sldId id="302" r:id="rId23"/>
    <p:sldId id="283" r:id="rId24"/>
    <p:sldId id="286" r:id="rId25"/>
    <p:sldId id="292" r:id="rId26"/>
    <p:sldId id="287" r:id="rId27"/>
    <p:sldId id="288" r:id="rId28"/>
    <p:sldId id="299"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7537" userDrawn="1">
          <p15:clr>
            <a:srgbClr val="A4A3A4"/>
          </p15:clr>
        </p15:guide>
        <p15:guide id="3" orient="horz" pos="3317" userDrawn="1">
          <p15:clr>
            <a:srgbClr val="A4A3A4"/>
          </p15:clr>
        </p15:guide>
        <p15:guide id="4" pos="47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71"/>
    <a:srgbClr val="009A98"/>
    <a:srgbClr val="2C2F88"/>
    <a:srgbClr val="002B82"/>
    <a:srgbClr val="993366"/>
    <a:srgbClr val="CC3399"/>
    <a:srgbClr val="CC0099"/>
    <a:srgbClr val="343433"/>
    <a:srgbClr val="283A96"/>
    <a:srgbClr val="AC15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D6BFF-575C-45C8-BDAA-BB98055A78BE}" v="13" dt="2022-07-05T09:01:57.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showGuides="1">
      <p:cViewPr varScale="1">
        <p:scale>
          <a:sx n="72" d="100"/>
          <a:sy n="72" d="100"/>
        </p:scale>
        <p:origin x="636" y="54"/>
      </p:cViewPr>
      <p:guideLst>
        <p:guide orient="horz" pos="1548"/>
        <p:guide pos="7537"/>
        <p:guide orient="horz" pos="3317"/>
        <p:guide pos="4725"/>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Dom (NHS BATH AND NORTH EAST SOMERSET, SWINDON AND WILTSHIRE CCG)" userId="f23b8493-8b9e-485d-9df0-3a6dd51db419" providerId="ADAL" clId="{C71D6BFF-575C-45C8-BDAA-BB98055A78BE}"/>
    <pc:docChg chg="undo custSel modSld">
      <pc:chgData name="HALL, Dom (NHS BATH AND NORTH EAST SOMERSET, SWINDON AND WILTSHIRE CCG)" userId="f23b8493-8b9e-485d-9df0-3a6dd51db419" providerId="ADAL" clId="{C71D6BFF-575C-45C8-BDAA-BB98055A78BE}" dt="2022-07-05T08:57:40.757" v="1" actId="14100"/>
      <pc:docMkLst>
        <pc:docMk/>
      </pc:docMkLst>
      <pc:sldChg chg="modSp mod">
        <pc:chgData name="HALL, Dom (NHS BATH AND NORTH EAST SOMERSET, SWINDON AND WILTSHIRE CCG)" userId="f23b8493-8b9e-485d-9df0-3a6dd51db419" providerId="ADAL" clId="{C71D6BFF-575C-45C8-BDAA-BB98055A78BE}" dt="2022-07-05T08:57:40.757" v="1" actId="14100"/>
        <pc:sldMkLst>
          <pc:docMk/>
          <pc:sldMk cId="3938555052" sldId="293"/>
        </pc:sldMkLst>
        <pc:picChg chg="mod">
          <ac:chgData name="HALL, Dom (NHS BATH AND NORTH EAST SOMERSET, SWINDON AND WILTSHIRE CCG)" userId="f23b8493-8b9e-485d-9df0-3a6dd51db419" providerId="ADAL" clId="{C71D6BFF-575C-45C8-BDAA-BB98055A78BE}" dt="2022-07-05T08:57:40.757" v="1" actId="14100"/>
          <ac:picMkLst>
            <pc:docMk/>
            <pc:sldMk cId="3938555052" sldId="293"/>
            <ac:picMk id="7" creationId="{9602B0D1-2D6F-DA4C-0593-6BACFA9A619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05FEE-C112-44A0-A173-FD8689C2B54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880A94A-3930-4C6D-B080-C29598C3138D}">
      <dgm:prSet phldrT="[Text]"/>
      <dgm:spPr>
        <a:solidFill>
          <a:srgbClr val="C10071"/>
        </a:solidFill>
      </dgm:spPr>
      <dgm:t>
        <a:bodyPr/>
        <a:lstStyle/>
        <a:p>
          <a:r>
            <a:rPr lang="en-GB" b="1" dirty="0">
              <a:latin typeface="Arial" panose="020B0604020202020204" pitchFamily="34" charset="0"/>
              <a:cs typeface="Arial" panose="020B0604020202020204" pitchFamily="34" charset="0"/>
            </a:rPr>
            <a:t>Our vision: </a:t>
          </a:r>
          <a:r>
            <a:rPr lang="en-GB" b="0" dirty="0">
              <a:latin typeface="Arial" panose="020B0604020202020204" pitchFamily="34" charset="0"/>
              <a:cs typeface="Arial" panose="020B0604020202020204" pitchFamily="34" charset="0"/>
            </a:rPr>
            <a:t>Working together to empower people to lead their best life</a:t>
          </a:r>
          <a:endParaRPr lang="en-GB" b="0" dirty="0"/>
        </a:p>
      </dgm:t>
    </dgm:pt>
    <dgm:pt modelId="{50A466C4-57FA-4733-BC91-1DBF8C1CCB13}" type="parTrans" cxnId="{6BAC1E87-6884-4C5C-AFD6-A2ABCD644D88}">
      <dgm:prSet/>
      <dgm:spPr/>
      <dgm:t>
        <a:bodyPr/>
        <a:lstStyle/>
        <a:p>
          <a:endParaRPr lang="en-GB"/>
        </a:p>
      </dgm:t>
    </dgm:pt>
    <dgm:pt modelId="{5FBA802F-6AFC-4808-A0C4-603DF9B8E9A9}" type="sibTrans" cxnId="{6BAC1E87-6884-4C5C-AFD6-A2ABCD644D88}">
      <dgm:prSet/>
      <dgm:spPr/>
      <dgm:t>
        <a:bodyPr/>
        <a:lstStyle/>
        <a:p>
          <a:endParaRPr lang="en-GB"/>
        </a:p>
      </dgm:t>
    </dgm:pt>
    <dgm:pt modelId="{47E1779E-3ED8-4C02-9C39-672BAA8FCB34}">
      <dgm:prSet phldrT="[Text]"/>
      <dgm:spPr>
        <a:solidFill>
          <a:srgbClr val="2C2F88"/>
        </a:solidFill>
      </dgm:spPr>
      <dgm:t>
        <a:bodyPr/>
        <a:lstStyle/>
        <a:p>
          <a:r>
            <a:rPr lang="en-GB" dirty="0">
              <a:effectLst/>
              <a:latin typeface="Arial" panose="020B0604020202020204" pitchFamily="34" charset="0"/>
              <a:ea typeface="Times New Roman" panose="02020603050405020304" pitchFamily="18" charset="0"/>
            </a:rPr>
            <a:t>Provide better joined-up care</a:t>
          </a:r>
          <a:endParaRPr lang="en-GB" dirty="0"/>
        </a:p>
      </dgm:t>
    </dgm:pt>
    <dgm:pt modelId="{434F10BA-E297-402C-A437-08F1516EA4F9}" type="parTrans" cxnId="{6DFF3282-2E78-45D8-A3D0-59038EDFE794}">
      <dgm:prSet/>
      <dgm:spPr/>
      <dgm:t>
        <a:bodyPr/>
        <a:lstStyle/>
        <a:p>
          <a:endParaRPr lang="en-GB"/>
        </a:p>
      </dgm:t>
    </dgm:pt>
    <dgm:pt modelId="{28AD8040-F84F-4EE8-81E4-CA1CFBA38B22}" type="sibTrans" cxnId="{6DFF3282-2E78-45D8-A3D0-59038EDFE794}">
      <dgm:prSet/>
      <dgm:spPr>
        <a:solidFill>
          <a:srgbClr val="009A98"/>
        </a:solidFill>
      </dgm:spPr>
      <dgm:t>
        <a:bodyPr/>
        <a:lstStyle/>
        <a:p>
          <a:endParaRPr lang="en-GB"/>
        </a:p>
      </dgm:t>
    </dgm:pt>
    <dgm:pt modelId="{C03C40A9-6859-4735-B412-E0A669508E13}">
      <dgm:prSet phldrT="[Text]"/>
      <dgm:spPr>
        <a:solidFill>
          <a:srgbClr val="2C2F88"/>
        </a:solidFill>
      </dgm:spPr>
      <dgm:t>
        <a:bodyPr/>
        <a:lstStyle/>
        <a:p>
          <a:r>
            <a:rPr lang="en-GB" dirty="0">
              <a:effectLst/>
              <a:latin typeface="Arial" panose="020B0604020202020204" pitchFamily="34" charset="0"/>
              <a:ea typeface="Times New Roman" panose="02020603050405020304" pitchFamily="18" charset="0"/>
            </a:rPr>
            <a:t>Enhance productivity and value for money</a:t>
          </a:r>
          <a:endParaRPr lang="en-GB" dirty="0"/>
        </a:p>
      </dgm:t>
    </dgm:pt>
    <dgm:pt modelId="{52417EB5-EE6D-4083-9531-CDC2E2D8CAED}" type="parTrans" cxnId="{89B74426-8BFE-4F29-A160-98A8341FCE3F}">
      <dgm:prSet/>
      <dgm:spPr/>
      <dgm:t>
        <a:bodyPr/>
        <a:lstStyle/>
        <a:p>
          <a:endParaRPr lang="en-GB"/>
        </a:p>
      </dgm:t>
    </dgm:pt>
    <dgm:pt modelId="{E721FD9B-5D11-46C0-8CAD-B73426030CF3}" type="sibTrans" cxnId="{89B74426-8BFE-4F29-A160-98A8341FCE3F}">
      <dgm:prSet/>
      <dgm:spPr>
        <a:solidFill>
          <a:srgbClr val="009A98"/>
        </a:solidFill>
      </dgm:spPr>
      <dgm:t>
        <a:bodyPr/>
        <a:lstStyle/>
        <a:p>
          <a:endParaRPr lang="en-GB"/>
        </a:p>
      </dgm:t>
    </dgm:pt>
    <dgm:pt modelId="{06602226-C57D-49BC-9E63-B510ECF1C981}">
      <dgm:prSet phldrT="[Text]"/>
      <dgm:spPr>
        <a:solidFill>
          <a:srgbClr val="2C2F88"/>
        </a:solidFill>
      </dgm:spPr>
      <dgm:t>
        <a:bodyPr/>
        <a:lstStyle/>
        <a:p>
          <a:r>
            <a:rPr lang="en-GB" dirty="0">
              <a:effectLst/>
              <a:latin typeface="Arial" panose="020B0604020202020204" pitchFamily="34" charset="0"/>
              <a:ea typeface="Times New Roman" panose="02020603050405020304" pitchFamily="18" charset="0"/>
            </a:rPr>
            <a:t>Help the NHS support broader social and economic development</a:t>
          </a:r>
          <a:r>
            <a:rPr lang="en-GB" dirty="0">
              <a:latin typeface="Arial" panose="020B0604020202020204" pitchFamily="34" charset="0"/>
              <a:cs typeface="Arial" panose="020B0604020202020204" pitchFamily="34" charset="0"/>
            </a:rPr>
            <a:t> </a:t>
          </a:r>
          <a:endParaRPr lang="en-GB" dirty="0"/>
        </a:p>
      </dgm:t>
    </dgm:pt>
    <dgm:pt modelId="{A0A2E67D-26B5-4F80-ADBB-C814919B59E5}" type="parTrans" cxnId="{1B260F88-CEE2-4BAB-9C1C-EDEFCAD6A3AF}">
      <dgm:prSet/>
      <dgm:spPr/>
      <dgm:t>
        <a:bodyPr/>
        <a:lstStyle/>
        <a:p>
          <a:endParaRPr lang="en-GB"/>
        </a:p>
      </dgm:t>
    </dgm:pt>
    <dgm:pt modelId="{06A719F2-40C6-4A97-8DE6-BE2511A5DF1A}" type="sibTrans" cxnId="{1B260F88-CEE2-4BAB-9C1C-EDEFCAD6A3AF}">
      <dgm:prSet/>
      <dgm:spPr>
        <a:solidFill>
          <a:srgbClr val="009A98"/>
        </a:solidFill>
      </dgm:spPr>
      <dgm:t>
        <a:bodyPr/>
        <a:lstStyle/>
        <a:p>
          <a:endParaRPr lang="en-GB"/>
        </a:p>
      </dgm:t>
    </dgm:pt>
    <dgm:pt modelId="{720B5C97-7FCB-4160-9E57-8019C245783D}">
      <dgm:prSet phldrT="[Text]"/>
      <dgm:spPr>
        <a:solidFill>
          <a:srgbClr val="2C2F88"/>
        </a:solidFill>
      </dgm:spPr>
      <dgm:t>
        <a:bodyPr/>
        <a:lstStyle/>
        <a:p>
          <a:r>
            <a:rPr lang="en-GB" dirty="0">
              <a:effectLst/>
              <a:latin typeface="Arial" panose="020B0604020202020204" pitchFamily="34" charset="0"/>
              <a:ea typeface="Times New Roman" panose="02020603050405020304" pitchFamily="18" charset="0"/>
            </a:rPr>
            <a:t>Reduce health inequalities</a:t>
          </a:r>
          <a:endParaRPr lang="en-GB" dirty="0"/>
        </a:p>
      </dgm:t>
    </dgm:pt>
    <dgm:pt modelId="{70EF2CB3-0EF0-4C53-96F5-EA092654D6A3}" type="parTrans" cxnId="{41636F39-FE75-48D3-B222-01FE465D6B99}">
      <dgm:prSet/>
      <dgm:spPr/>
      <dgm:t>
        <a:bodyPr/>
        <a:lstStyle/>
        <a:p>
          <a:endParaRPr lang="en-GB"/>
        </a:p>
      </dgm:t>
    </dgm:pt>
    <dgm:pt modelId="{F4CDFF5A-7BBB-4DED-B2FA-FA531CBBD7A5}" type="sibTrans" cxnId="{41636F39-FE75-48D3-B222-01FE465D6B99}">
      <dgm:prSet/>
      <dgm:spPr>
        <a:solidFill>
          <a:srgbClr val="009A98"/>
        </a:solidFill>
      </dgm:spPr>
      <dgm:t>
        <a:bodyPr/>
        <a:lstStyle/>
        <a:p>
          <a:endParaRPr lang="en-GB"/>
        </a:p>
      </dgm:t>
    </dgm:pt>
    <dgm:pt modelId="{4E891BF1-BAC4-491D-A323-AEB66573D5EE}" type="pres">
      <dgm:prSet presAssocID="{71805FEE-C112-44A0-A173-FD8689C2B54E}" presName="Name0" presStyleCnt="0">
        <dgm:presLayoutVars>
          <dgm:chMax val="1"/>
          <dgm:dir/>
          <dgm:animLvl val="ctr"/>
          <dgm:resizeHandles val="exact"/>
        </dgm:presLayoutVars>
      </dgm:prSet>
      <dgm:spPr/>
    </dgm:pt>
    <dgm:pt modelId="{11AB6AB3-4920-4AE8-B162-29DBB60E6768}" type="pres">
      <dgm:prSet presAssocID="{B880A94A-3930-4C6D-B080-C29598C3138D}" presName="centerShape" presStyleLbl="node0" presStyleIdx="0" presStyleCnt="1"/>
      <dgm:spPr/>
    </dgm:pt>
    <dgm:pt modelId="{0367A840-2666-414F-A47D-B01C078A17F8}" type="pres">
      <dgm:prSet presAssocID="{47E1779E-3ED8-4C02-9C39-672BAA8FCB34}" presName="node" presStyleLbl="node1" presStyleIdx="0" presStyleCnt="4" custScaleX="134006" custScaleY="134006">
        <dgm:presLayoutVars>
          <dgm:bulletEnabled val="1"/>
        </dgm:presLayoutVars>
      </dgm:prSet>
      <dgm:spPr/>
    </dgm:pt>
    <dgm:pt modelId="{545B2C98-52EF-4603-8768-4690E095D825}" type="pres">
      <dgm:prSet presAssocID="{47E1779E-3ED8-4C02-9C39-672BAA8FCB34}" presName="dummy" presStyleCnt="0"/>
      <dgm:spPr/>
    </dgm:pt>
    <dgm:pt modelId="{5F5ADF9D-1E17-41BF-9577-5215AB9EF66D}" type="pres">
      <dgm:prSet presAssocID="{28AD8040-F84F-4EE8-81E4-CA1CFBA38B22}" presName="sibTrans" presStyleLbl="sibTrans2D1" presStyleIdx="0" presStyleCnt="4"/>
      <dgm:spPr/>
    </dgm:pt>
    <dgm:pt modelId="{8FA57498-9085-4E1E-95BC-92261A288C7D}" type="pres">
      <dgm:prSet presAssocID="{C03C40A9-6859-4735-B412-E0A669508E13}" presName="node" presStyleLbl="node1" presStyleIdx="1" presStyleCnt="4" custScaleX="134006" custScaleY="134043">
        <dgm:presLayoutVars>
          <dgm:bulletEnabled val="1"/>
        </dgm:presLayoutVars>
      </dgm:prSet>
      <dgm:spPr/>
    </dgm:pt>
    <dgm:pt modelId="{1201625C-8875-4C9E-9918-2269A41306CC}" type="pres">
      <dgm:prSet presAssocID="{C03C40A9-6859-4735-B412-E0A669508E13}" presName="dummy" presStyleCnt="0"/>
      <dgm:spPr/>
    </dgm:pt>
    <dgm:pt modelId="{D6B51729-CD36-47F4-AA95-FA8F531D5018}" type="pres">
      <dgm:prSet presAssocID="{E721FD9B-5D11-46C0-8CAD-B73426030CF3}" presName="sibTrans" presStyleLbl="sibTrans2D1" presStyleIdx="1" presStyleCnt="4"/>
      <dgm:spPr/>
    </dgm:pt>
    <dgm:pt modelId="{49393473-3CFB-42EE-B706-928BE0E6E1D8}" type="pres">
      <dgm:prSet presAssocID="{06602226-C57D-49BC-9E63-B510ECF1C981}" presName="node" presStyleLbl="node1" presStyleIdx="2" presStyleCnt="4" custScaleX="134006" custScaleY="134006" custRadScaleRad="101773">
        <dgm:presLayoutVars>
          <dgm:bulletEnabled val="1"/>
        </dgm:presLayoutVars>
      </dgm:prSet>
      <dgm:spPr/>
    </dgm:pt>
    <dgm:pt modelId="{B56EC010-9D0B-4CFC-BEF7-AFA149E601CC}" type="pres">
      <dgm:prSet presAssocID="{06602226-C57D-49BC-9E63-B510ECF1C981}" presName="dummy" presStyleCnt="0"/>
      <dgm:spPr/>
    </dgm:pt>
    <dgm:pt modelId="{5FAC2A87-80E2-44CA-8B6C-C87070D9357D}" type="pres">
      <dgm:prSet presAssocID="{06A719F2-40C6-4A97-8DE6-BE2511A5DF1A}" presName="sibTrans" presStyleLbl="sibTrans2D1" presStyleIdx="2" presStyleCnt="4" custLinFactNeighborX="0" custLinFactNeighborY="565"/>
      <dgm:spPr/>
    </dgm:pt>
    <dgm:pt modelId="{BA6BC8DD-2D62-4561-B5E4-716EF712A63A}" type="pres">
      <dgm:prSet presAssocID="{720B5C97-7FCB-4160-9E57-8019C245783D}" presName="node" presStyleLbl="node1" presStyleIdx="3" presStyleCnt="4" custScaleX="134006" custScaleY="134006">
        <dgm:presLayoutVars>
          <dgm:bulletEnabled val="1"/>
        </dgm:presLayoutVars>
      </dgm:prSet>
      <dgm:spPr/>
    </dgm:pt>
    <dgm:pt modelId="{008970BD-E27B-49CB-BA46-296764534600}" type="pres">
      <dgm:prSet presAssocID="{720B5C97-7FCB-4160-9E57-8019C245783D}" presName="dummy" presStyleCnt="0"/>
      <dgm:spPr/>
    </dgm:pt>
    <dgm:pt modelId="{8E25E0A1-8381-468A-988D-9ED7764568F2}" type="pres">
      <dgm:prSet presAssocID="{F4CDFF5A-7BBB-4DED-B2FA-FA531CBBD7A5}" presName="sibTrans" presStyleLbl="sibTrans2D1" presStyleIdx="3" presStyleCnt="4"/>
      <dgm:spPr/>
    </dgm:pt>
  </dgm:ptLst>
  <dgm:cxnLst>
    <dgm:cxn modelId="{89B74426-8BFE-4F29-A160-98A8341FCE3F}" srcId="{B880A94A-3930-4C6D-B080-C29598C3138D}" destId="{C03C40A9-6859-4735-B412-E0A669508E13}" srcOrd="1" destOrd="0" parTransId="{52417EB5-EE6D-4083-9531-CDC2E2D8CAED}" sibTransId="{E721FD9B-5D11-46C0-8CAD-B73426030CF3}"/>
    <dgm:cxn modelId="{803ED52A-46C8-477E-A8AF-C7B9D8B55765}" type="presOf" srcId="{F4CDFF5A-7BBB-4DED-B2FA-FA531CBBD7A5}" destId="{8E25E0A1-8381-468A-988D-9ED7764568F2}" srcOrd="0" destOrd="0" presId="urn:microsoft.com/office/officeart/2005/8/layout/radial6"/>
    <dgm:cxn modelId="{41636F39-FE75-48D3-B222-01FE465D6B99}" srcId="{B880A94A-3930-4C6D-B080-C29598C3138D}" destId="{720B5C97-7FCB-4160-9E57-8019C245783D}" srcOrd="3" destOrd="0" parTransId="{70EF2CB3-0EF0-4C53-96F5-EA092654D6A3}" sibTransId="{F4CDFF5A-7BBB-4DED-B2FA-FA531CBBD7A5}"/>
    <dgm:cxn modelId="{4B8CC051-82F8-4505-BB11-75F33EAAB935}" type="presOf" srcId="{71805FEE-C112-44A0-A173-FD8689C2B54E}" destId="{4E891BF1-BAC4-491D-A323-AEB66573D5EE}" srcOrd="0" destOrd="0" presId="urn:microsoft.com/office/officeart/2005/8/layout/radial6"/>
    <dgm:cxn modelId="{443BBA57-2B71-4098-B469-4800C3F0F995}" type="presOf" srcId="{06A719F2-40C6-4A97-8DE6-BE2511A5DF1A}" destId="{5FAC2A87-80E2-44CA-8B6C-C87070D9357D}" srcOrd="0" destOrd="0" presId="urn:microsoft.com/office/officeart/2005/8/layout/radial6"/>
    <dgm:cxn modelId="{D3338D7D-8D6A-42AD-8428-E305F330A3EA}" type="presOf" srcId="{06602226-C57D-49BC-9E63-B510ECF1C981}" destId="{49393473-3CFB-42EE-B706-928BE0E6E1D8}" srcOrd="0" destOrd="0" presId="urn:microsoft.com/office/officeart/2005/8/layout/radial6"/>
    <dgm:cxn modelId="{6DFF3282-2E78-45D8-A3D0-59038EDFE794}" srcId="{B880A94A-3930-4C6D-B080-C29598C3138D}" destId="{47E1779E-3ED8-4C02-9C39-672BAA8FCB34}" srcOrd="0" destOrd="0" parTransId="{434F10BA-E297-402C-A437-08F1516EA4F9}" sibTransId="{28AD8040-F84F-4EE8-81E4-CA1CFBA38B22}"/>
    <dgm:cxn modelId="{6BAC1E87-6884-4C5C-AFD6-A2ABCD644D88}" srcId="{71805FEE-C112-44A0-A173-FD8689C2B54E}" destId="{B880A94A-3930-4C6D-B080-C29598C3138D}" srcOrd="0" destOrd="0" parTransId="{50A466C4-57FA-4733-BC91-1DBF8C1CCB13}" sibTransId="{5FBA802F-6AFC-4808-A0C4-603DF9B8E9A9}"/>
    <dgm:cxn modelId="{1B260F88-CEE2-4BAB-9C1C-EDEFCAD6A3AF}" srcId="{B880A94A-3930-4C6D-B080-C29598C3138D}" destId="{06602226-C57D-49BC-9E63-B510ECF1C981}" srcOrd="2" destOrd="0" parTransId="{A0A2E67D-26B5-4F80-ADBB-C814919B59E5}" sibTransId="{06A719F2-40C6-4A97-8DE6-BE2511A5DF1A}"/>
    <dgm:cxn modelId="{433E16C1-2A90-41FC-8858-8FA5FD154F79}" type="presOf" srcId="{47E1779E-3ED8-4C02-9C39-672BAA8FCB34}" destId="{0367A840-2666-414F-A47D-B01C078A17F8}" srcOrd="0" destOrd="0" presId="urn:microsoft.com/office/officeart/2005/8/layout/radial6"/>
    <dgm:cxn modelId="{8262A5CF-E41C-4493-BE54-FAAF0805153F}" type="presOf" srcId="{720B5C97-7FCB-4160-9E57-8019C245783D}" destId="{BA6BC8DD-2D62-4561-B5E4-716EF712A63A}" srcOrd="0" destOrd="0" presId="urn:microsoft.com/office/officeart/2005/8/layout/radial6"/>
    <dgm:cxn modelId="{7681D0E5-89E3-462A-9982-DC65212B882F}" type="presOf" srcId="{C03C40A9-6859-4735-B412-E0A669508E13}" destId="{8FA57498-9085-4E1E-95BC-92261A288C7D}" srcOrd="0" destOrd="0" presId="urn:microsoft.com/office/officeart/2005/8/layout/radial6"/>
    <dgm:cxn modelId="{D88F8BF2-DB14-42B6-86C0-8C7C825B9950}" type="presOf" srcId="{28AD8040-F84F-4EE8-81E4-CA1CFBA38B22}" destId="{5F5ADF9D-1E17-41BF-9577-5215AB9EF66D}" srcOrd="0" destOrd="0" presId="urn:microsoft.com/office/officeart/2005/8/layout/radial6"/>
    <dgm:cxn modelId="{90109AF2-0BCB-4ABD-8D15-7029E2294CF9}" type="presOf" srcId="{E721FD9B-5D11-46C0-8CAD-B73426030CF3}" destId="{D6B51729-CD36-47F4-AA95-FA8F531D5018}" srcOrd="0" destOrd="0" presId="urn:microsoft.com/office/officeart/2005/8/layout/radial6"/>
    <dgm:cxn modelId="{0AED57F7-F5AF-47DF-928A-E76BDE5EFEFA}" type="presOf" srcId="{B880A94A-3930-4C6D-B080-C29598C3138D}" destId="{11AB6AB3-4920-4AE8-B162-29DBB60E6768}" srcOrd="0" destOrd="0" presId="urn:microsoft.com/office/officeart/2005/8/layout/radial6"/>
    <dgm:cxn modelId="{3E470730-0D08-44FD-A67C-5392BFC1D314}" type="presParOf" srcId="{4E891BF1-BAC4-491D-A323-AEB66573D5EE}" destId="{11AB6AB3-4920-4AE8-B162-29DBB60E6768}" srcOrd="0" destOrd="0" presId="urn:microsoft.com/office/officeart/2005/8/layout/radial6"/>
    <dgm:cxn modelId="{3848E2F6-F7E2-429B-92D2-F041300E2892}" type="presParOf" srcId="{4E891BF1-BAC4-491D-A323-AEB66573D5EE}" destId="{0367A840-2666-414F-A47D-B01C078A17F8}" srcOrd="1" destOrd="0" presId="urn:microsoft.com/office/officeart/2005/8/layout/radial6"/>
    <dgm:cxn modelId="{1E5405EE-3D47-49CE-8BC8-4ECB701A6A8B}" type="presParOf" srcId="{4E891BF1-BAC4-491D-A323-AEB66573D5EE}" destId="{545B2C98-52EF-4603-8768-4690E095D825}" srcOrd="2" destOrd="0" presId="urn:microsoft.com/office/officeart/2005/8/layout/radial6"/>
    <dgm:cxn modelId="{AEA14487-D2C7-47A0-B82B-E03C0B59DF5E}" type="presParOf" srcId="{4E891BF1-BAC4-491D-A323-AEB66573D5EE}" destId="{5F5ADF9D-1E17-41BF-9577-5215AB9EF66D}" srcOrd="3" destOrd="0" presId="urn:microsoft.com/office/officeart/2005/8/layout/radial6"/>
    <dgm:cxn modelId="{EE353061-4394-492F-89E3-CBDD58CDBC51}" type="presParOf" srcId="{4E891BF1-BAC4-491D-A323-AEB66573D5EE}" destId="{8FA57498-9085-4E1E-95BC-92261A288C7D}" srcOrd="4" destOrd="0" presId="urn:microsoft.com/office/officeart/2005/8/layout/radial6"/>
    <dgm:cxn modelId="{7A629210-0158-45D7-AAEF-821E2104E572}" type="presParOf" srcId="{4E891BF1-BAC4-491D-A323-AEB66573D5EE}" destId="{1201625C-8875-4C9E-9918-2269A41306CC}" srcOrd="5" destOrd="0" presId="urn:microsoft.com/office/officeart/2005/8/layout/radial6"/>
    <dgm:cxn modelId="{7FEB4853-DFF8-49C3-9B8C-B5809E3B7EFA}" type="presParOf" srcId="{4E891BF1-BAC4-491D-A323-AEB66573D5EE}" destId="{D6B51729-CD36-47F4-AA95-FA8F531D5018}" srcOrd="6" destOrd="0" presId="urn:microsoft.com/office/officeart/2005/8/layout/radial6"/>
    <dgm:cxn modelId="{36D09232-25E2-4A34-AAB7-3CD36A127F79}" type="presParOf" srcId="{4E891BF1-BAC4-491D-A323-AEB66573D5EE}" destId="{49393473-3CFB-42EE-B706-928BE0E6E1D8}" srcOrd="7" destOrd="0" presId="urn:microsoft.com/office/officeart/2005/8/layout/radial6"/>
    <dgm:cxn modelId="{513A7856-A475-4AD4-824C-88541B7EF950}" type="presParOf" srcId="{4E891BF1-BAC4-491D-A323-AEB66573D5EE}" destId="{B56EC010-9D0B-4CFC-BEF7-AFA149E601CC}" srcOrd="8" destOrd="0" presId="urn:microsoft.com/office/officeart/2005/8/layout/radial6"/>
    <dgm:cxn modelId="{53D6C2DC-A22C-4471-8BEB-C6AA57CDDF0F}" type="presParOf" srcId="{4E891BF1-BAC4-491D-A323-AEB66573D5EE}" destId="{5FAC2A87-80E2-44CA-8B6C-C87070D9357D}" srcOrd="9" destOrd="0" presId="urn:microsoft.com/office/officeart/2005/8/layout/radial6"/>
    <dgm:cxn modelId="{613F0ED2-1894-449C-8E94-C4658D85065D}" type="presParOf" srcId="{4E891BF1-BAC4-491D-A323-AEB66573D5EE}" destId="{BA6BC8DD-2D62-4561-B5E4-716EF712A63A}" srcOrd="10" destOrd="0" presId="urn:microsoft.com/office/officeart/2005/8/layout/radial6"/>
    <dgm:cxn modelId="{5140EE3C-CCC4-4072-B6E4-ED8650699B74}" type="presParOf" srcId="{4E891BF1-BAC4-491D-A323-AEB66573D5EE}" destId="{008970BD-E27B-49CB-BA46-296764534600}" srcOrd="11" destOrd="0" presId="urn:microsoft.com/office/officeart/2005/8/layout/radial6"/>
    <dgm:cxn modelId="{85E3A1FB-1CDE-45F3-A6FD-B04A6E8FC50F}" type="presParOf" srcId="{4E891BF1-BAC4-491D-A323-AEB66573D5EE}" destId="{8E25E0A1-8381-468A-988D-9ED7764568F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5E0A1-8381-468A-988D-9ED7764568F2}">
      <dsp:nvSpPr>
        <dsp:cNvPr id="0" name=""/>
        <dsp:cNvSpPr/>
      </dsp:nvSpPr>
      <dsp:spPr>
        <a:xfrm>
          <a:off x="1980380" y="625714"/>
          <a:ext cx="4167238" cy="4167238"/>
        </a:xfrm>
        <a:prstGeom prst="blockArc">
          <a:avLst>
            <a:gd name="adj1" fmla="val 10800000"/>
            <a:gd name="adj2" fmla="val 16200000"/>
            <a:gd name="adj3" fmla="val 4642"/>
          </a:avLst>
        </a:prstGeom>
        <a:solidFill>
          <a:srgbClr val="009A98"/>
        </a:solidFill>
        <a:ln>
          <a:noFill/>
        </a:ln>
        <a:effectLst/>
      </dsp:spPr>
      <dsp:style>
        <a:lnRef idx="0">
          <a:scrgbClr r="0" g="0" b="0"/>
        </a:lnRef>
        <a:fillRef idx="1">
          <a:scrgbClr r="0" g="0" b="0"/>
        </a:fillRef>
        <a:effectRef idx="0">
          <a:scrgbClr r="0" g="0" b="0"/>
        </a:effectRef>
        <a:fontRef idx="minor">
          <a:schemeClr val="lt1"/>
        </a:fontRef>
      </dsp:style>
    </dsp:sp>
    <dsp:sp modelId="{5FAC2A87-80E2-44CA-8B6C-C87070D9357D}">
      <dsp:nvSpPr>
        <dsp:cNvPr id="0" name=""/>
        <dsp:cNvSpPr/>
      </dsp:nvSpPr>
      <dsp:spPr>
        <a:xfrm>
          <a:off x="1980380" y="649258"/>
          <a:ext cx="4167238" cy="4167238"/>
        </a:xfrm>
        <a:prstGeom prst="blockArc">
          <a:avLst>
            <a:gd name="adj1" fmla="val 5400000"/>
            <a:gd name="adj2" fmla="val 10800000"/>
            <a:gd name="adj3" fmla="val 4642"/>
          </a:avLst>
        </a:prstGeom>
        <a:solidFill>
          <a:srgbClr val="009A98"/>
        </a:solidFill>
        <a:ln>
          <a:noFill/>
        </a:ln>
        <a:effectLst/>
      </dsp:spPr>
      <dsp:style>
        <a:lnRef idx="0">
          <a:scrgbClr r="0" g="0" b="0"/>
        </a:lnRef>
        <a:fillRef idx="1">
          <a:scrgbClr r="0" g="0" b="0"/>
        </a:fillRef>
        <a:effectRef idx="0">
          <a:scrgbClr r="0" g="0" b="0"/>
        </a:effectRef>
        <a:fontRef idx="minor">
          <a:schemeClr val="lt1"/>
        </a:fontRef>
      </dsp:style>
    </dsp:sp>
    <dsp:sp modelId="{D6B51729-CD36-47F4-AA95-FA8F531D5018}">
      <dsp:nvSpPr>
        <dsp:cNvPr id="0" name=""/>
        <dsp:cNvSpPr/>
      </dsp:nvSpPr>
      <dsp:spPr>
        <a:xfrm>
          <a:off x="1980380" y="625714"/>
          <a:ext cx="4167238" cy="4167238"/>
        </a:xfrm>
        <a:prstGeom prst="blockArc">
          <a:avLst>
            <a:gd name="adj1" fmla="val 0"/>
            <a:gd name="adj2" fmla="val 5400000"/>
            <a:gd name="adj3" fmla="val 4642"/>
          </a:avLst>
        </a:prstGeom>
        <a:solidFill>
          <a:srgbClr val="009A98"/>
        </a:solidFill>
        <a:ln>
          <a:noFill/>
        </a:ln>
        <a:effectLst/>
      </dsp:spPr>
      <dsp:style>
        <a:lnRef idx="0">
          <a:scrgbClr r="0" g="0" b="0"/>
        </a:lnRef>
        <a:fillRef idx="1">
          <a:scrgbClr r="0" g="0" b="0"/>
        </a:fillRef>
        <a:effectRef idx="0">
          <a:scrgbClr r="0" g="0" b="0"/>
        </a:effectRef>
        <a:fontRef idx="minor">
          <a:schemeClr val="lt1"/>
        </a:fontRef>
      </dsp:style>
    </dsp:sp>
    <dsp:sp modelId="{5F5ADF9D-1E17-41BF-9577-5215AB9EF66D}">
      <dsp:nvSpPr>
        <dsp:cNvPr id="0" name=""/>
        <dsp:cNvSpPr/>
      </dsp:nvSpPr>
      <dsp:spPr>
        <a:xfrm>
          <a:off x="1980380" y="625714"/>
          <a:ext cx="4167238" cy="4167238"/>
        </a:xfrm>
        <a:prstGeom prst="blockArc">
          <a:avLst>
            <a:gd name="adj1" fmla="val 16200000"/>
            <a:gd name="adj2" fmla="val 0"/>
            <a:gd name="adj3" fmla="val 4642"/>
          </a:avLst>
        </a:prstGeom>
        <a:solidFill>
          <a:srgbClr val="009A98"/>
        </a:solidFill>
        <a:ln>
          <a:noFill/>
        </a:ln>
        <a:effectLst/>
      </dsp:spPr>
      <dsp:style>
        <a:lnRef idx="0">
          <a:scrgbClr r="0" g="0" b="0"/>
        </a:lnRef>
        <a:fillRef idx="1">
          <a:scrgbClr r="0" g="0" b="0"/>
        </a:fillRef>
        <a:effectRef idx="0">
          <a:scrgbClr r="0" g="0" b="0"/>
        </a:effectRef>
        <a:fontRef idx="minor">
          <a:schemeClr val="lt1"/>
        </a:fontRef>
      </dsp:style>
    </dsp:sp>
    <dsp:sp modelId="{11AB6AB3-4920-4AE8-B162-29DBB60E6768}">
      <dsp:nvSpPr>
        <dsp:cNvPr id="0" name=""/>
        <dsp:cNvSpPr/>
      </dsp:nvSpPr>
      <dsp:spPr>
        <a:xfrm>
          <a:off x="3104554" y="1749888"/>
          <a:ext cx="1918890" cy="1918890"/>
        </a:xfrm>
        <a:prstGeom prst="ellipse">
          <a:avLst/>
        </a:prstGeom>
        <a:solidFill>
          <a:srgbClr val="C100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Our vision: </a:t>
          </a:r>
          <a:r>
            <a:rPr lang="en-GB" sz="1600" b="0" kern="1200" dirty="0">
              <a:latin typeface="Arial" panose="020B0604020202020204" pitchFamily="34" charset="0"/>
              <a:cs typeface="Arial" panose="020B0604020202020204" pitchFamily="34" charset="0"/>
            </a:rPr>
            <a:t>Working together to empower people to lead their best life</a:t>
          </a:r>
          <a:endParaRPr lang="en-GB" sz="1600" b="0" kern="1200" dirty="0"/>
        </a:p>
      </dsp:txBody>
      <dsp:txXfrm>
        <a:off x="3385569" y="2030903"/>
        <a:ext cx="1356860" cy="1356860"/>
      </dsp:txXfrm>
    </dsp:sp>
    <dsp:sp modelId="{0367A840-2666-414F-A47D-B01C078A17F8}">
      <dsp:nvSpPr>
        <dsp:cNvPr id="0" name=""/>
        <dsp:cNvSpPr/>
      </dsp:nvSpPr>
      <dsp:spPr>
        <a:xfrm>
          <a:off x="3164000" y="-225929"/>
          <a:ext cx="1799999" cy="1799999"/>
        </a:xfrm>
        <a:prstGeom prst="ellipse">
          <a:avLst/>
        </a:prstGeom>
        <a:solidFill>
          <a:srgbClr val="2C2F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effectLst/>
              <a:latin typeface="Arial" panose="020B0604020202020204" pitchFamily="34" charset="0"/>
              <a:ea typeface="Times New Roman" panose="02020603050405020304" pitchFamily="18" charset="0"/>
            </a:rPr>
            <a:t>Provide better joined-up care</a:t>
          </a:r>
          <a:endParaRPr lang="en-GB" sz="1500" kern="1200" dirty="0"/>
        </a:p>
      </dsp:txBody>
      <dsp:txXfrm>
        <a:off x="3427604" y="37675"/>
        <a:ext cx="1272791" cy="1272791"/>
      </dsp:txXfrm>
    </dsp:sp>
    <dsp:sp modelId="{8FA57498-9085-4E1E-95BC-92261A288C7D}">
      <dsp:nvSpPr>
        <dsp:cNvPr id="0" name=""/>
        <dsp:cNvSpPr/>
      </dsp:nvSpPr>
      <dsp:spPr>
        <a:xfrm>
          <a:off x="5199263" y="1809085"/>
          <a:ext cx="1799999" cy="1800496"/>
        </a:xfrm>
        <a:prstGeom prst="ellipse">
          <a:avLst/>
        </a:prstGeom>
        <a:solidFill>
          <a:srgbClr val="2C2F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effectLst/>
              <a:latin typeface="Arial" panose="020B0604020202020204" pitchFamily="34" charset="0"/>
              <a:ea typeface="Times New Roman" panose="02020603050405020304" pitchFamily="18" charset="0"/>
            </a:rPr>
            <a:t>Enhance productivity and value for money</a:t>
          </a:r>
          <a:endParaRPr lang="en-GB" sz="1500" kern="1200" dirty="0"/>
        </a:p>
      </dsp:txBody>
      <dsp:txXfrm>
        <a:off x="5462867" y="2072762"/>
        <a:ext cx="1272791" cy="1273142"/>
      </dsp:txXfrm>
    </dsp:sp>
    <dsp:sp modelId="{49393473-3CFB-42EE-B706-928BE0E6E1D8}">
      <dsp:nvSpPr>
        <dsp:cNvPr id="0" name=""/>
        <dsp:cNvSpPr/>
      </dsp:nvSpPr>
      <dsp:spPr>
        <a:xfrm>
          <a:off x="3164000" y="3844596"/>
          <a:ext cx="1799999" cy="1799999"/>
        </a:xfrm>
        <a:prstGeom prst="ellipse">
          <a:avLst/>
        </a:prstGeom>
        <a:solidFill>
          <a:srgbClr val="2C2F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effectLst/>
              <a:latin typeface="Arial" panose="020B0604020202020204" pitchFamily="34" charset="0"/>
              <a:ea typeface="Times New Roman" panose="02020603050405020304" pitchFamily="18" charset="0"/>
            </a:rPr>
            <a:t>Help the NHS support broader social and economic development</a:t>
          </a:r>
          <a:r>
            <a:rPr lang="en-GB" sz="1500" kern="1200" dirty="0">
              <a:latin typeface="Arial" panose="020B0604020202020204" pitchFamily="34" charset="0"/>
              <a:cs typeface="Arial" panose="020B0604020202020204" pitchFamily="34" charset="0"/>
            </a:rPr>
            <a:t> </a:t>
          </a:r>
          <a:endParaRPr lang="en-GB" sz="1500" kern="1200" dirty="0"/>
        </a:p>
      </dsp:txBody>
      <dsp:txXfrm>
        <a:off x="3427604" y="4108200"/>
        <a:ext cx="1272791" cy="1272791"/>
      </dsp:txXfrm>
    </dsp:sp>
    <dsp:sp modelId="{BA6BC8DD-2D62-4561-B5E4-716EF712A63A}">
      <dsp:nvSpPr>
        <dsp:cNvPr id="0" name=""/>
        <dsp:cNvSpPr/>
      </dsp:nvSpPr>
      <dsp:spPr>
        <a:xfrm>
          <a:off x="1128736" y="1809333"/>
          <a:ext cx="1799999" cy="1799999"/>
        </a:xfrm>
        <a:prstGeom prst="ellipse">
          <a:avLst/>
        </a:prstGeom>
        <a:solidFill>
          <a:srgbClr val="2C2F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effectLst/>
              <a:latin typeface="Arial" panose="020B0604020202020204" pitchFamily="34" charset="0"/>
              <a:ea typeface="Times New Roman" panose="02020603050405020304" pitchFamily="18" charset="0"/>
            </a:rPr>
            <a:t>Reduce health inequalities</a:t>
          </a:r>
          <a:endParaRPr lang="en-GB" sz="1500" kern="1200" dirty="0"/>
        </a:p>
      </dsp:txBody>
      <dsp:txXfrm>
        <a:off x="1392340" y="2072937"/>
        <a:ext cx="1272791" cy="12727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F3BD1-AF4E-458F-9860-5C36ADA65AAC}" type="datetimeFigureOut">
              <a:rPr lang="en-GB" smtClean="0"/>
              <a:t>05/07/2022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28AA3-4F0D-4B57-BD9B-B05CBC931F76}" type="slidenum">
              <a:rPr lang="en-GB" smtClean="0"/>
              <a:t>‹#›</a:t>
            </a:fld>
            <a:endParaRPr lang="en-GB" dirty="0"/>
          </a:p>
        </p:txBody>
      </p:sp>
    </p:spTree>
    <p:extLst>
      <p:ext uri="{BB962C8B-B14F-4D97-AF65-F5344CB8AC3E}">
        <p14:creationId xmlns:p14="http://schemas.microsoft.com/office/powerpoint/2010/main" val="404096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EA28E7-3FFE-4B8A-B948-48E61766C118}" type="slidenum">
              <a:rPr lang="en-GB" smtClean="0"/>
              <a:t>1</a:t>
            </a:fld>
            <a:endParaRPr lang="en-GB" dirty="0"/>
          </a:p>
        </p:txBody>
      </p:sp>
    </p:spTree>
    <p:extLst>
      <p:ext uri="{BB962C8B-B14F-4D97-AF65-F5344CB8AC3E}">
        <p14:creationId xmlns:p14="http://schemas.microsoft.com/office/powerpoint/2010/main" val="1700604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9" name="Text Placeholder 9">
            <a:extLst>
              <a:ext uri="{FF2B5EF4-FFF2-40B4-BE49-F238E27FC236}">
                <a16:creationId xmlns:a16="http://schemas.microsoft.com/office/drawing/2014/main" id="{EEAE8E3C-78F9-5842-BE46-B4D2A367ABEE}"/>
              </a:ext>
            </a:extLst>
          </p:cNvPr>
          <p:cNvSpPr>
            <a:spLocks noGrp="1"/>
          </p:cNvSpPr>
          <p:nvPr>
            <p:ph type="body" sz="quarter" idx="17" hasCustomPrompt="1"/>
          </p:nvPr>
        </p:nvSpPr>
        <p:spPr>
          <a:xfrm>
            <a:off x="-1587992" y="1258500"/>
            <a:ext cx="7412038" cy="6727825"/>
          </a:xfrm>
          <a:prstGeom prst="rect">
            <a:avLst/>
          </a:prstGeom>
          <a:blipFill>
            <a:blip r:embed="rId2"/>
            <a:stretch>
              <a:fillRect/>
            </a:stretch>
          </a:blipFill>
        </p:spPr>
        <p:txBody>
          <a:bodyPr/>
          <a:lstStyle>
            <a:lvl1pPr>
              <a:defRPr>
                <a:solidFill>
                  <a:schemeClr val="tx1">
                    <a:alpha val="0"/>
                  </a:schemeClr>
                </a:solidFill>
              </a:defRPr>
            </a:lvl1pPr>
          </a:lstStyle>
          <a:p>
            <a:pPr lvl="0"/>
            <a:r>
              <a:rPr lang="en-GB" dirty="0"/>
              <a:t> </a:t>
            </a:r>
            <a:endParaRPr lang="en-US" dirty="0"/>
          </a:p>
        </p:txBody>
      </p:sp>
      <p:pic>
        <p:nvPicPr>
          <p:cNvPr id="8" name="Picture 7" descr="Graphical user interface, text, website&#10;&#10;Description automatically generated">
            <a:extLst>
              <a:ext uri="{FF2B5EF4-FFF2-40B4-BE49-F238E27FC236}">
                <a16:creationId xmlns:a16="http://schemas.microsoft.com/office/drawing/2014/main" id="{33530E7D-C46F-AE85-C3AD-5000D7CE882D}"/>
              </a:ext>
            </a:extLst>
          </p:cNvPr>
          <p:cNvPicPr>
            <a:picLocks noChangeAspect="1"/>
          </p:cNvPicPr>
          <p:nvPr userDrawn="1"/>
        </p:nvPicPr>
        <p:blipFill>
          <a:blip r:embed="rId3"/>
          <a:stretch>
            <a:fillRect/>
          </a:stretch>
        </p:blipFill>
        <p:spPr>
          <a:xfrm>
            <a:off x="482078" y="4207436"/>
            <a:ext cx="3275150" cy="777984"/>
          </a:xfrm>
          <a:prstGeom prst="rect">
            <a:avLst/>
          </a:prstGeom>
        </p:spPr>
      </p:pic>
      <p:sp>
        <p:nvSpPr>
          <p:cNvPr id="3" name="Picture Placeholder 2">
            <a:extLst>
              <a:ext uri="{FF2B5EF4-FFF2-40B4-BE49-F238E27FC236}">
                <a16:creationId xmlns:a16="http://schemas.microsoft.com/office/drawing/2014/main" id="{8018F668-62E3-EC45-A5B1-BA330D77304D}"/>
              </a:ext>
            </a:extLst>
          </p:cNvPr>
          <p:cNvSpPr>
            <a:spLocks noGrp="1"/>
          </p:cNvSpPr>
          <p:nvPr>
            <p:ph type="pic" sz="quarter" idx="10" hasCustomPrompt="1"/>
          </p:nvPr>
        </p:nvSpPr>
        <p:spPr>
          <a:xfrm>
            <a:off x="-98121" y="-103340"/>
            <a:ext cx="12388241" cy="7064679"/>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12" name="Text Placeholder 10">
            <a:extLst>
              <a:ext uri="{FF2B5EF4-FFF2-40B4-BE49-F238E27FC236}">
                <a16:creationId xmlns:a16="http://schemas.microsoft.com/office/drawing/2014/main" id="{90066C43-34A0-D44F-B8BF-83B2C768199F}"/>
              </a:ext>
            </a:extLst>
          </p:cNvPr>
          <p:cNvSpPr>
            <a:spLocks noGrp="1"/>
          </p:cNvSpPr>
          <p:nvPr>
            <p:ph type="body" sz="quarter" idx="11" hasCustomPrompt="1"/>
          </p:nvPr>
        </p:nvSpPr>
        <p:spPr>
          <a:xfrm>
            <a:off x="423312" y="5194562"/>
            <a:ext cx="4133518" cy="490537"/>
          </a:xfrm>
          <a:prstGeom prst="rect">
            <a:avLst/>
          </a:prstGeom>
        </p:spPr>
        <p:txBody>
          <a:bodyPr/>
          <a:lstStyle>
            <a:lvl1pPr marL="0" indent="0">
              <a:buNone/>
              <a:defRPr b="1" i="0">
                <a:solidFill>
                  <a:srgbClr val="343433"/>
                </a:solidFill>
                <a:latin typeface="Arial" panose="020B0604020202020204" pitchFamily="34" charset="0"/>
                <a:cs typeface="Arial" panose="020B0604020202020204" pitchFamily="34" charset="0"/>
              </a:defRPr>
            </a:lvl1pPr>
          </a:lstStyle>
          <a:p>
            <a:pPr lvl="0"/>
            <a:r>
              <a:rPr lang="en-GB" dirty="0"/>
              <a:t>Click to edit heading</a:t>
            </a:r>
            <a:endParaRPr lang="en-US" dirty="0"/>
          </a:p>
        </p:txBody>
      </p:sp>
      <p:sp>
        <p:nvSpPr>
          <p:cNvPr id="25" name="Text Placeholder 20">
            <a:extLst>
              <a:ext uri="{FF2B5EF4-FFF2-40B4-BE49-F238E27FC236}">
                <a16:creationId xmlns:a16="http://schemas.microsoft.com/office/drawing/2014/main" id="{89170DA6-1DA2-B142-8FAA-58E6A07C941C}"/>
              </a:ext>
            </a:extLst>
          </p:cNvPr>
          <p:cNvSpPr>
            <a:spLocks noGrp="1"/>
          </p:cNvSpPr>
          <p:nvPr>
            <p:ph type="body" sz="quarter" idx="14" hasCustomPrompt="1"/>
          </p:nvPr>
        </p:nvSpPr>
        <p:spPr>
          <a:xfrm>
            <a:off x="423090" y="568509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8" name="Text Placeholder 26">
            <a:extLst>
              <a:ext uri="{FF2B5EF4-FFF2-40B4-BE49-F238E27FC236}">
                <a16:creationId xmlns:a16="http://schemas.microsoft.com/office/drawing/2014/main" id="{3819AA06-73B1-6E42-842D-8E0379E67817}"/>
              </a:ext>
            </a:extLst>
          </p:cNvPr>
          <p:cNvSpPr>
            <a:spLocks noGrp="1"/>
          </p:cNvSpPr>
          <p:nvPr>
            <p:ph type="body" sz="quarter" idx="15" hasCustomPrompt="1"/>
          </p:nvPr>
        </p:nvSpPr>
        <p:spPr>
          <a:xfrm>
            <a:off x="423090" y="6085149"/>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spTree>
    <p:extLst>
      <p:ext uri="{BB962C8B-B14F-4D97-AF65-F5344CB8AC3E}">
        <p14:creationId xmlns:p14="http://schemas.microsoft.com/office/powerpoint/2010/main" val="360556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E219B-D512-134A-8248-69E2C2C25868}"/>
              </a:ext>
            </a:extLst>
          </p:cNvPr>
          <p:cNvPicPr>
            <a:picLocks noChangeAspect="1"/>
          </p:cNvPicPr>
          <p:nvPr userDrawn="1"/>
        </p:nvPicPr>
        <p:blipFill>
          <a:blip r:embed="rId2"/>
          <a:stretch>
            <a:fillRect/>
          </a:stretch>
        </p:blipFill>
        <p:spPr>
          <a:xfrm>
            <a:off x="959055" y="994213"/>
            <a:ext cx="338434" cy="367442"/>
          </a:xfrm>
          <a:prstGeom prst="rect">
            <a:avLst/>
          </a:prstGeom>
        </p:spPr>
      </p:pic>
      <p:sp>
        <p:nvSpPr>
          <p:cNvPr id="17" name="Text Placeholder 10">
            <a:extLst>
              <a:ext uri="{FF2B5EF4-FFF2-40B4-BE49-F238E27FC236}">
                <a16:creationId xmlns:a16="http://schemas.microsoft.com/office/drawing/2014/main" id="{28BB6A70-A0EA-9647-987C-D67934B086F8}"/>
              </a:ext>
            </a:extLst>
          </p:cNvPr>
          <p:cNvSpPr>
            <a:spLocks noGrp="1"/>
          </p:cNvSpPr>
          <p:nvPr>
            <p:ph type="body" sz="quarter" idx="19" hasCustomPrompt="1"/>
          </p:nvPr>
        </p:nvSpPr>
        <p:spPr>
          <a:xfrm>
            <a:off x="849948" y="163939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8" name="Text Placeholder 20">
            <a:extLst>
              <a:ext uri="{FF2B5EF4-FFF2-40B4-BE49-F238E27FC236}">
                <a16:creationId xmlns:a16="http://schemas.microsoft.com/office/drawing/2014/main" id="{D569C5CA-372E-4F47-A837-900EAFD9D738}"/>
              </a:ext>
            </a:extLst>
          </p:cNvPr>
          <p:cNvSpPr>
            <a:spLocks noGrp="1"/>
          </p:cNvSpPr>
          <p:nvPr>
            <p:ph type="body" sz="quarter" idx="20" hasCustomPrompt="1"/>
          </p:nvPr>
        </p:nvSpPr>
        <p:spPr>
          <a:xfrm>
            <a:off x="849526" y="226516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9" name="Text Placeholder 26">
            <a:extLst>
              <a:ext uri="{FF2B5EF4-FFF2-40B4-BE49-F238E27FC236}">
                <a16:creationId xmlns:a16="http://schemas.microsoft.com/office/drawing/2014/main" id="{5F76A2ED-21D2-244D-BB93-23F0B32080DB}"/>
              </a:ext>
            </a:extLst>
          </p:cNvPr>
          <p:cNvSpPr>
            <a:spLocks noGrp="1"/>
          </p:cNvSpPr>
          <p:nvPr>
            <p:ph type="body" sz="quarter" idx="21" hasCustomPrompt="1"/>
          </p:nvPr>
        </p:nvSpPr>
        <p:spPr>
          <a:xfrm>
            <a:off x="849526" y="3114758"/>
            <a:ext cx="10492947" cy="2159000"/>
          </a:xfrm>
          <a:prstGeom prst="rect">
            <a:avLst/>
          </a:prstGeom>
        </p:spPr>
        <p:txBody>
          <a:bodyPr numCol="2"/>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20" name="Text Placeholder 36">
            <a:extLst>
              <a:ext uri="{FF2B5EF4-FFF2-40B4-BE49-F238E27FC236}">
                <a16:creationId xmlns:a16="http://schemas.microsoft.com/office/drawing/2014/main" id="{EF0DA4C5-E435-D344-A4E0-590D9998E3D8}"/>
              </a:ext>
            </a:extLst>
          </p:cNvPr>
          <p:cNvSpPr>
            <a:spLocks noGrp="1"/>
          </p:cNvSpPr>
          <p:nvPr>
            <p:ph type="body" sz="quarter" idx="22" hasCustomPrompt="1"/>
          </p:nvPr>
        </p:nvSpPr>
        <p:spPr>
          <a:xfrm>
            <a:off x="849527" y="278801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126289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with Colour Bloc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EF476B-12FB-254D-8393-FF65F5400E4B}"/>
              </a:ext>
            </a:extLst>
          </p:cNvPr>
          <p:cNvPicPr>
            <a:picLocks noChangeAspect="1"/>
          </p:cNvPicPr>
          <p:nvPr userDrawn="1"/>
        </p:nvPicPr>
        <p:blipFill>
          <a:blip r:embed="rId2"/>
          <a:stretch>
            <a:fillRect/>
          </a:stretch>
        </p:blipFill>
        <p:spPr>
          <a:xfrm>
            <a:off x="959055" y="994213"/>
            <a:ext cx="338434" cy="367442"/>
          </a:xfrm>
          <a:prstGeom prst="rect">
            <a:avLst/>
          </a:prstGeom>
        </p:spPr>
      </p:pic>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3"/>
          <a:stretch>
            <a:fillRect/>
          </a:stretch>
        </p:blipFill>
        <p:spPr>
          <a:xfrm>
            <a:off x="7445470" y="2125442"/>
            <a:ext cx="584200" cy="381000"/>
          </a:xfrm>
          <a:prstGeom prst="rect">
            <a:avLst/>
          </a:prstGeom>
        </p:spPr>
      </p:pic>
      <p:sp>
        <p:nvSpPr>
          <p:cNvPr id="15" name="Text Placeholder 10">
            <a:extLst>
              <a:ext uri="{FF2B5EF4-FFF2-40B4-BE49-F238E27FC236}">
                <a16:creationId xmlns:a16="http://schemas.microsoft.com/office/drawing/2014/main" id="{97BD59BF-E4F9-824A-9801-DCF2E00D38F2}"/>
              </a:ext>
            </a:extLst>
          </p:cNvPr>
          <p:cNvSpPr>
            <a:spLocks noGrp="1"/>
          </p:cNvSpPr>
          <p:nvPr>
            <p:ph type="body" sz="quarter" idx="11" hasCustomPrompt="1"/>
          </p:nvPr>
        </p:nvSpPr>
        <p:spPr>
          <a:xfrm>
            <a:off x="840287" y="1627326"/>
            <a:ext cx="4535487"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6" name="Text Placeholder 20">
            <a:extLst>
              <a:ext uri="{FF2B5EF4-FFF2-40B4-BE49-F238E27FC236}">
                <a16:creationId xmlns:a16="http://schemas.microsoft.com/office/drawing/2014/main" id="{ACB374BF-9FC4-944A-ABBD-3E6FD25D1412}"/>
              </a:ext>
            </a:extLst>
          </p:cNvPr>
          <p:cNvSpPr>
            <a:spLocks noGrp="1"/>
          </p:cNvSpPr>
          <p:nvPr>
            <p:ph type="body" sz="quarter" idx="17" hasCustomPrompt="1"/>
          </p:nvPr>
        </p:nvSpPr>
        <p:spPr>
          <a:xfrm>
            <a:off x="839866" y="225309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7" name="Text Placeholder 26">
            <a:extLst>
              <a:ext uri="{FF2B5EF4-FFF2-40B4-BE49-F238E27FC236}">
                <a16:creationId xmlns:a16="http://schemas.microsoft.com/office/drawing/2014/main" id="{73FC2262-E0D3-3E42-83E5-7E8503A319D9}"/>
              </a:ext>
            </a:extLst>
          </p:cNvPr>
          <p:cNvSpPr>
            <a:spLocks noGrp="1"/>
          </p:cNvSpPr>
          <p:nvPr>
            <p:ph type="body" sz="quarter" idx="18" hasCustomPrompt="1"/>
          </p:nvPr>
        </p:nvSpPr>
        <p:spPr>
          <a:xfrm>
            <a:off x="839866" y="310269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8" name="Text Placeholder 36">
            <a:extLst>
              <a:ext uri="{FF2B5EF4-FFF2-40B4-BE49-F238E27FC236}">
                <a16:creationId xmlns:a16="http://schemas.microsoft.com/office/drawing/2014/main" id="{6386743A-5924-484D-9456-9DFAE6BC43DA}"/>
              </a:ext>
            </a:extLst>
          </p:cNvPr>
          <p:cNvSpPr>
            <a:spLocks noGrp="1"/>
          </p:cNvSpPr>
          <p:nvPr>
            <p:ph type="body" sz="quarter" idx="19" hasCustomPrompt="1"/>
          </p:nvPr>
        </p:nvSpPr>
        <p:spPr>
          <a:xfrm>
            <a:off x="839866" y="277594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20" name="Text Placeholder 39">
            <a:extLst>
              <a:ext uri="{FF2B5EF4-FFF2-40B4-BE49-F238E27FC236}">
                <a16:creationId xmlns:a16="http://schemas.microsoft.com/office/drawing/2014/main" id="{C822E65F-F164-8342-986F-4BACA8FE0DFB}"/>
              </a:ext>
            </a:extLst>
          </p:cNvPr>
          <p:cNvSpPr>
            <a:spLocks noGrp="1"/>
          </p:cNvSpPr>
          <p:nvPr>
            <p:ph type="body" sz="quarter" idx="20" hasCustomPrompt="1"/>
          </p:nvPr>
        </p:nvSpPr>
        <p:spPr>
          <a:xfrm>
            <a:off x="7446180" y="2729599"/>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spTree>
    <p:extLst>
      <p:ext uri="{BB962C8B-B14F-4D97-AF65-F5344CB8AC3E}">
        <p14:creationId xmlns:p14="http://schemas.microsoft.com/office/powerpoint/2010/main" val="308882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Right with Colour Block">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21D1A9-940B-8E47-A650-8B11F6D08770}"/>
              </a:ext>
            </a:extLst>
          </p:cNvPr>
          <p:cNvPicPr>
            <a:picLocks noChangeAspect="1"/>
          </p:cNvPicPr>
          <p:nvPr userDrawn="1"/>
        </p:nvPicPr>
        <p:blipFill>
          <a:blip r:embed="rId2"/>
          <a:stretch>
            <a:fillRect/>
          </a:stretch>
        </p:blipFill>
        <p:spPr>
          <a:xfrm>
            <a:off x="7046691" y="994213"/>
            <a:ext cx="338434" cy="367442"/>
          </a:xfrm>
          <a:prstGeom prst="rect">
            <a:avLst/>
          </a:prstGeom>
        </p:spPr>
      </p:pic>
      <p:pic>
        <p:nvPicPr>
          <p:cNvPr id="20" name="Picture 19" descr="A picture containing ax, clipart&#10;&#10;Description automatically generated">
            <a:extLst>
              <a:ext uri="{FF2B5EF4-FFF2-40B4-BE49-F238E27FC236}">
                <a16:creationId xmlns:a16="http://schemas.microsoft.com/office/drawing/2014/main" id="{121D186A-6466-4A40-918F-B03DD185919B}"/>
              </a:ext>
            </a:extLst>
          </p:cNvPr>
          <p:cNvPicPr>
            <a:picLocks noChangeAspect="1"/>
          </p:cNvPicPr>
          <p:nvPr userDrawn="1"/>
        </p:nvPicPr>
        <p:blipFill>
          <a:blip r:embed="rId3"/>
          <a:stretch>
            <a:fillRect/>
          </a:stretch>
        </p:blipFill>
        <p:spPr>
          <a:xfrm>
            <a:off x="1357834" y="2125442"/>
            <a:ext cx="584200" cy="381000"/>
          </a:xfrm>
          <a:prstGeom prst="rect">
            <a:avLst/>
          </a:prstGeom>
        </p:spPr>
      </p:pic>
      <p:sp>
        <p:nvSpPr>
          <p:cNvPr id="23" name="Text Placeholder 39">
            <a:extLst>
              <a:ext uri="{FF2B5EF4-FFF2-40B4-BE49-F238E27FC236}">
                <a16:creationId xmlns:a16="http://schemas.microsoft.com/office/drawing/2014/main" id="{553C2B1B-BF08-7749-9DA9-CFFFF3EB8B80}"/>
              </a:ext>
            </a:extLst>
          </p:cNvPr>
          <p:cNvSpPr>
            <a:spLocks noGrp="1"/>
          </p:cNvSpPr>
          <p:nvPr>
            <p:ph type="body" sz="quarter" idx="20" hasCustomPrompt="1"/>
          </p:nvPr>
        </p:nvSpPr>
        <p:spPr>
          <a:xfrm>
            <a:off x="1357834" y="2729599"/>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sp>
        <p:nvSpPr>
          <p:cNvPr id="28" name="Text Placeholder 10">
            <a:extLst>
              <a:ext uri="{FF2B5EF4-FFF2-40B4-BE49-F238E27FC236}">
                <a16:creationId xmlns:a16="http://schemas.microsoft.com/office/drawing/2014/main" id="{D6349006-C4D3-EE4A-AFAE-5AF9B0FA8D3F}"/>
              </a:ext>
            </a:extLst>
          </p:cNvPr>
          <p:cNvSpPr>
            <a:spLocks noGrp="1"/>
          </p:cNvSpPr>
          <p:nvPr>
            <p:ph type="body" sz="quarter" idx="11" hasCustomPrompt="1"/>
          </p:nvPr>
        </p:nvSpPr>
        <p:spPr>
          <a:xfrm>
            <a:off x="6927924" y="1627326"/>
            <a:ext cx="4612854"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29" name="Text Placeholder 20">
            <a:extLst>
              <a:ext uri="{FF2B5EF4-FFF2-40B4-BE49-F238E27FC236}">
                <a16:creationId xmlns:a16="http://schemas.microsoft.com/office/drawing/2014/main" id="{FA9DE361-C961-5549-BD97-59F21E7E7DDF}"/>
              </a:ext>
            </a:extLst>
          </p:cNvPr>
          <p:cNvSpPr>
            <a:spLocks noGrp="1"/>
          </p:cNvSpPr>
          <p:nvPr>
            <p:ph type="body" sz="quarter" idx="17" hasCustomPrompt="1"/>
          </p:nvPr>
        </p:nvSpPr>
        <p:spPr>
          <a:xfrm>
            <a:off x="6927502" y="225309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0" name="Text Placeholder 26">
            <a:extLst>
              <a:ext uri="{FF2B5EF4-FFF2-40B4-BE49-F238E27FC236}">
                <a16:creationId xmlns:a16="http://schemas.microsoft.com/office/drawing/2014/main" id="{207B9069-4D7B-AE49-ACD5-965AD4F48A05}"/>
              </a:ext>
            </a:extLst>
          </p:cNvPr>
          <p:cNvSpPr>
            <a:spLocks noGrp="1"/>
          </p:cNvSpPr>
          <p:nvPr>
            <p:ph type="body" sz="quarter" idx="18" hasCustomPrompt="1"/>
          </p:nvPr>
        </p:nvSpPr>
        <p:spPr>
          <a:xfrm>
            <a:off x="6927502" y="310269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31" name="Text Placeholder 36">
            <a:extLst>
              <a:ext uri="{FF2B5EF4-FFF2-40B4-BE49-F238E27FC236}">
                <a16:creationId xmlns:a16="http://schemas.microsoft.com/office/drawing/2014/main" id="{2359D4DC-9B0A-CF4B-B155-C53C02C4E62B}"/>
              </a:ext>
            </a:extLst>
          </p:cNvPr>
          <p:cNvSpPr>
            <a:spLocks noGrp="1"/>
          </p:cNvSpPr>
          <p:nvPr>
            <p:ph type="body" sz="quarter" idx="19" hasCustomPrompt="1"/>
          </p:nvPr>
        </p:nvSpPr>
        <p:spPr>
          <a:xfrm>
            <a:off x="6927502" y="277594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21000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Slide Image">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pic>
        <p:nvPicPr>
          <p:cNvPr id="15" name="Picture 14">
            <a:extLst>
              <a:ext uri="{FF2B5EF4-FFF2-40B4-BE49-F238E27FC236}">
                <a16:creationId xmlns:a16="http://schemas.microsoft.com/office/drawing/2014/main" id="{BBC4B517-5606-4C45-8D83-F11DFE2541A6}"/>
              </a:ext>
            </a:extLst>
          </p:cNvPr>
          <p:cNvPicPr>
            <a:picLocks noChangeAspect="1"/>
          </p:cNvPicPr>
          <p:nvPr userDrawn="1"/>
        </p:nvPicPr>
        <p:blipFill>
          <a:blip r:embed="rId3"/>
          <a:stretch>
            <a:fillRect/>
          </a:stretch>
        </p:blipFill>
        <p:spPr>
          <a:xfrm>
            <a:off x="959055" y="994213"/>
            <a:ext cx="338434" cy="367442"/>
          </a:xfrm>
          <a:prstGeom prst="rect">
            <a:avLst/>
          </a:prstGeom>
        </p:spPr>
      </p:pic>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6095999" y="-87683"/>
            <a:ext cx="6204559" cy="7052153"/>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26" name="Text Placeholder 10">
            <a:extLst>
              <a:ext uri="{FF2B5EF4-FFF2-40B4-BE49-F238E27FC236}">
                <a16:creationId xmlns:a16="http://schemas.microsoft.com/office/drawing/2014/main" id="{7A54F1DE-1B8F-8049-BE40-FEEE5A43E608}"/>
              </a:ext>
            </a:extLst>
          </p:cNvPr>
          <p:cNvSpPr>
            <a:spLocks noGrp="1"/>
          </p:cNvSpPr>
          <p:nvPr>
            <p:ph type="body" sz="quarter" idx="16" hasCustomPrompt="1"/>
          </p:nvPr>
        </p:nvSpPr>
        <p:spPr>
          <a:xfrm>
            <a:off x="839867" y="1639212"/>
            <a:ext cx="4612854"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27" name="Text Placeholder 20">
            <a:extLst>
              <a:ext uri="{FF2B5EF4-FFF2-40B4-BE49-F238E27FC236}">
                <a16:creationId xmlns:a16="http://schemas.microsoft.com/office/drawing/2014/main" id="{980100C4-AFDB-CA44-B391-8A21A26DE4FE}"/>
              </a:ext>
            </a:extLst>
          </p:cNvPr>
          <p:cNvSpPr>
            <a:spLocks noGrp="1"/>
          </p:cNvSpPr>
          <p:nvPr>
            <p:ph type="body" sz="quarter" idx="17" hasCustomPrompt="1"/>
          </p:nvPr>
        </p:nvSpPr>
        <p:spPr>
          <a:xfrm>
            <a:off x="839445" y="2264984"/>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8" name="Text Placeholder 26">
            <a:extLst>
              <a:ext uri="{FF2B5EF4-FFF2-40B4-BE49-F238E27FC236}">
                <a16:creationId xmlns:a16="http://schemas.microsoft.com/office/drawing/2014/main" id="{E292717E-F472-8243-845C-4C73107C69F4}"/>
              </a:ext>
            </a:extLst>
          </p:cNvPr>
          <p:cNvSpPr>
            <a:spLocks noGrp="1"/>
          </p:cNvSpPr>
          <p:nvPr>
            <p:ph type="body" sz="quarter" idx="18" hasCustomPrompt="1"/>
          </p:nvPr>
        </p:nvSpPr>
        <p:spPr>
          <a:xfrm>
            <a:off x="839445" y="3114579"/>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9" name="Text Placeholder 36">
            <a:extLst>
              <a:ext uri="{FF2B5EF4-FFF2-40B4-BE49-F238E27FC236}">
                <a16:creationId xmlns:a16="http://schemas.microsoft.com/office/drawing/2014/main" id="{D00FC3E9-9CC4-8D41-B123-8FAEB790DA91}"/>
              </a:ext>
            </a:extLst>
          </p:cNvPr>
          <p:cNvSpPr>
            <a:spLocks noGrp="1"/>
          </p:cNvSpPr>
          <p:nvPr>
            <p:ph type="body" sz="quarter" idx="19" hasCustomPrompt="1"/>
          </p:nvPr>
        </p:nvSpPr>
        <p:spPr>
          <a:xfrm>
            <a:off x="839445" y="2787834"/>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220402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pic>
        <p:nvPicPr>
          <p:cNvPr id="15" name="Picture 14">
            <a:extLst>
              <a:ext uri="{FF2B5EF4-FFF2-40B4-BE49-F238E27FC236}">
                <a16:creationId xmlns:a16="http://schemas.microsoft.com/office/drawing/2014/main" id="{BBC4B517-5606-4C45-8D83-F11DFE2541A6}"/>
              </a:ext>
            </a:extLst>
          </p:cNvPr>
          <p:cNvPicPr>
            <a:picLocks noChangeAspect="1"/>
          </p:cNvPicPr>
          <p:nvPr userDrawn="1"/>
        </p:nvPicPr>
        <p:blipFill>
          <a:blip r:embed="rId3"/>
          <a:stretch>
            <a:fillRect/>
          </a:stretch>
        </p:blipFill>
        <p:spPr>
          <a:xfrm>
            <a:off x="959055" y="994213"/>
            <a:ext cx="338434" cy="367442"/>
          </a:xfrm>
          <a:prstGeom prst="rect">
            <a:avLst/>
          </a:prstGeom>
        </p:spPr>
      </p:pic>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6096000" y="1627326"/>
            <a:ext cx="5255714" cy="3634367"/>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10" name="Text Placeholder 10">
            <a:extLst>
              <a:ext uri="{FF2B5EF4-FFF2-40B4-BE49-F238E27FC236}">
                <a16:creationId xmlns:a16="http://schemas.microsoft.com/office/drawing/2014/main" id="{C9DF7F4A-8EE0-324D-9C9F-A1D40115C661}"/>
              </a:ext>
            </a:extLst>
          </p:cNvPr>
          <p:cNvSpPr>
            <a:spLocks noGrp="1"/>
          </p:cNvSpPr>
          <p:nvPr>
            <p:ph type="body" sz="quarter" idx="16" hasCustomPrompt="1"/>
          </p:nvPr>
        </p:nvSpPr>
        <p:spPr>
          <a:xfrm>
            <a:off x="839867" y="1639212"/>
            <a:ext cx="4612854"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1" name="Text Placeholder 20">
            <a:extLst>
              <a:ext uri="{FF2B5EF4-FFF2-40B4-BE49-F238E27FC236}">
                <a16:creationId xmlns:a16="http://schemas.microsoft.com/office/drawing/2014/main" id="{DB5AE1BB-6359-2F4D-B887-2C4BF3038844}"/>
              </a:ext>
            </a:extLst>
          </p:cNvPr>
          <p:cNvSpPr>
            <a:spLocks noGrp="1"/>
          </p:cNvSpPr>
          <p:nvPr>
            <p:ph type="body" sz="quarter" idx="17" hasCustomPrompt="1"/>
          </p:nvPr>
        </p:nvSpPr>
        <p:spPr>
          <a:xfrm>
            <a:off x="839445" y="2264984"/>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2" name="Text Placeholder 26">
            <a:extLst>
              <a:ext uri="{FF2B5EF4-FFF2-40B4-BE49-F238E27FC236}">
                <a16:creationId xmlns:a16="http://schemas.microsoft.com/office/drawing/2014/main" id="{D52C5F2A-F739-4845-AD68-030160E22266}"/>
              </a:ext>
            </a:extLst>
          </p:cNvPr>
          <p:cNvSpPr>
            <a:spLocks noGrp="1"/>
          </p:cNvSpPr>
          <p:nvPr>
            <p:ph type="body" sz="quarter" idx="18" hasCustomPrompt="1"/>
          </p:nvPr>
        </p:nvSpPr>
        <p:spPr>
          <a:xfrm>
            <a:off x="839445" y="3114579"/>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3" name="Text Placeholder 36">
            <a:extLst>
              <a:ext uri="{FF2B5EF4-FFF2-40B4-BE49-F238E27FC236}">
                <a16:creationId xmlns:a16="http://schemas.microsoft.com/office/drawing/2014/main" id="{034E5126-DF15-754E-A527-AC80F4C2BC39}"/>
              </a:ext>
            </a:extLst>
          </p:cNvPr>
          <p:cNvSpPr>
            <a:spLocks noGrp="1"/>
          </p:cNvSpPr>
          <p:nvPr>
            <p:ph type="body" sz="quarter" idx="19" hasCustomPrompt="1"/>
          </p:nvPr>
        </p:nvSpPr>
        <p:spPr>
          <a:xfrm>
            <a:off x="839445" y="2787834"/>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1231408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tion Images">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pic>
        <p:nvPicPr>
          <p:cNvPr id="15" name="Picture 14">
            <a:extLst>
              <a:ext uri="{FF2B5EF4-FFF2-40B4-BE49-F238E27FC236}">
                <a16:creationId xmlns:a16="http://schemas.microsoft.com/office/drawing/2014/main" id="{BBC4B517-5606-4C45-8D83-F11DFE2541A6}"/>
              </a:ext>
            </a:extLst>
          </p:cNvPr>
          <p:cNvPicPr>
            <a:picLocks noChangeAspect="1"/>
          </p:cNvPicPr>
          <p:nvPr userDrawn="1"/>
        </p:nvPicPr>
        <p:blipFill>
          <a:blip r:embed="rId3"/>
          <a:stretch>
            <a:fillRect/>
          </a:stretch>
        </p:blipFill>
        <p:spPr>
          <a:xfrm>
            <a:off x="959055" y="994213"/>
            <a:ext cx="338434" cy="367442"/>
          </a:xfrm>
          <a:prstGeom prst="rect">
            <a:avLst/>
          </a:prstGeom>
        </p:spPr>
      </p:pic>
      <p:sp>
        <p:nvSpPr>
          <p:cNvPr id="10" name="Picture Placeholder 2">
            <a:extLst>
              <a:ext uri="{FF2B5EF4-FFF2-40B4-BE49-F238E27FC236}">
                <a16:creationId xmlns:a16="http://schemas.microsoft.com/office/drawing/2014/main" id="{FBB289B2-DF4B-2744-B844-8FF80994CBC7}"/>
              </a:ext>
            </a:extLst>
          </p:cNvPr>
          <p:cNvSpPr>
            <a:spLocks noGrp="1"/>
          </p:cNvSpPr>
          <p:nvPr>
            <p:ph type="pic" sz="quarter" idx="10" hasCustomPrompt="1"/>
          </p:nvPr>
        </p:nvSpPr>
        <p:spPr>
          <a:xfrm>
            <a:off x="840287" y="1627326"/>
            <a:ext cx="4535489" cy="2606471"/>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13" name="Picture Placeholder 2">
            <a:extLst>
              <a:ext uri="{FF2B5EF4-FFF2-40B4-BE49-F238E27FC236}">
                <a16:creationId xmlns:a16="http://schemas.microsoft.com/office/drawing/2014/main" id="{2E0CE72B-7900-3E47-8E13-4A74E4C93648}"/>
              </a:ext>
            </a:extLst>
          </p:cNvPr>
          <p:cNvSpPr>
            <a:spLocks noGrp="1"/>
          </p:cNvSpPr>
          <p:nvPr>
            <p:ph type="pic" sz="quarter" idx="18" hasCustomPrompt="1"/>
          </p:nvPr>
        </p:nvSpPr>
        <p:spPr>
          <a:xfrm>
            <a:off x="6096421" y="1627326"/>
            <a:ext cx="4535489" cy="2606471"/>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22" name="Text Placeholder 26">
            <a:extLst>
              <a:ext uri="{FF2B5EF4-FFF2-40B4-BE49-F238E27FC236}">
                <a16:creationId xmlns:a16="http://schemas.microsoft.com/office/drawing/2014/main" id="{CE5DF69B-5AF6-F544-9943-65CF44366CAE}"/>
              </a:ext>
            </a:extLst>
          </p:cNvPr>
          <p:cNvSpPr>
            <a:spLocks noGrp="1"/>
          </p:cNvSpPr>
          <p:nvPr>
            <p:ph type="body" sz="quarter" idx="19" hasCustomPrompt="1"/>
          </p:nvPr>
        </p:nvSpPr>
        <p:spPr>
          <a:xfrm>
            <a:off x="839866" y="4806229"/>
            <a:ext cx="4535910" cy="120626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3" name="Text Placeholder 36">
            <a:extLst>
              <a:ext uri="{FF2B5EF4-FFF2-40B4-BE49-F238E27FC236}">
                <a16:creationId xmlns:a16="http://schemas.microsoft.com/office/drawing/2014/main" id="{6FF33485-4349-7749-8366-A82561B19D20}"/>
              </a:ext>
            </a:extLst>
          </p:cNvPr>
          <p:cNvSpPr>
            <a:spLocks noGrp="1"/>
          </p:cNvSpPr>
          <p:nvPr>
            <p:ph type="body" sz="quarter" idx="20" hasCustomPrompt="1"/>
          </p:nvPr>
        </p:nvSpPr>
        <p:spPr>
          <a:xfrm>
            <a:off x="839866" y="4479484"/>
            <a:ext cx="4535489"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26" name="Text Placeholder 26">
            <a:extLst>
              <a:ext uri="{FF2B5EF4-FFF2-40B4-BE49-F238E27FC236}">
                <a16:creationId xmlns:a16="http://schemas.microsoft.com/office/drawing/2014/main" id="{04AA12FC-A8D7-774A-92B6-54AD2B3D27D8}"/>
              </a:ext>
            </a:extLst>
          </p:cNvPr>
          <p:cNvSpPr>
            <a:spLocks noGrp="1"/>
          </p:cNvSpPr>
          <p:nvPr>
            <p:ph type="body" sz="quarter" idx="21" hasCustomPrompt="1"/>
          </p:nvPr>
        </p:nvSpPr>
        <p:spPr>
          <a:xfrm>
            <a:off x="6095579" y="4806229"/>
            <a:ext cx="4535910" cy="120626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7" name="Text Placeholder 36">
            <a:extLst>
              <a:ext uri="{FF2B5EF4-FFF2-40B4-BE49-F238E27FC236}">
                <a16:creationId xmlns:a16="http://schemas.microsoft.com/office/drawing/2014/main" id="{8335CDD0-1C08-B240-85B1-82F4A7AD9898}"/>
              </a:ext>
            </a:extLst>
          </p:cNvPr>
          <p:cNvSpPr>
            <a:spLocks noGrp="1"/>
          </p:cNvSpPr>
          <p:nvPr>
            <p:ph type="body" sz="quarter" idx="22" hasCustomPrompt="1"/>
          </p:nvPr>
        </p:nvSpPr>
        <p:spPr>
          <a:xfrm>
            <a:off x="6095579" y="4479484"/>
            <a:ext cx="4535489"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389295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with Headin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137785" y="1164922"/>
            <a:ext cx="12438344" cy="5812076"/>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pic>
        <p:nvPicPr>
          <p:cNvPr id="15" name="Picture 14">
            <a:extLst>
              <a:ext uri="{FF2B5EF4-FFF2-40B4-BE49-F238E27FC236}">
                <a16:creationId xmlns:a16="http://schemas.microsoft.com/office/drawing/2014/main" id="{BBC4B517-5606-4C45-8D83-F11DFE2541A6}"/>
              </a:ext>
            </a:extLst>
          </p:cNvPr>
          <p:cNvPicPr>
            <a:picLocks noChangeAspect="1"/>
          </p:cNvPicPr>
          <p:nvPr userDrawn="1"/>
        </p:nvPicPr>
        <p:blipFill>
          <a:blip r:embed="rId3"/>
          <a:stretch>
            <a:fillRect/>
          </a:stretch>
        </p:blipFill>
        <p:spPr>
          <a:xfrm>
            <a:off x="946529" y="392965"/>
            <a:ext cx="338434" cy="367442"/>
          </a:xfrm>
          <a:prstGeom prst="rect">
            <a:avLst/>
          </a:prstGeom>
        </p:spPr>
      </p:pic>
      <p:sp>
        <p:nvSpPr>
          <p:cNvPr id="17" name="Text Placeholder 10">
            <a:extLst>
              <a:ext uri="{FF2B5EF4-FFF2-40B4-BE49-F238E27FC236}">
                <a16:creationId xmlns:a16="http://schemas.microsoft.com/office/drawing/2014/main" id="{E8CB0875-A544-D540-89A8-A00286FCD659}"/>
              </a:ext>
            </a:extLst>
          </p:cNvPr>
          <p:cNvSpPr>
            <a:spLocks noGrp="1"/>
          </p:cNvSpPr>
          <p:nvPr>
            <p:ph type="body" sz="quarter" idx="11" hasCustomPrompt="1"/>
          </p:nvPr>
        </p:nvSpPr>
        <p:spPr>
          <a:xfrm>
            <a:off x="1579321" y="349674"/>
            <a:ext cx="4535489"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Tree>
    <p:extLst>
      <p:ext uri="{BB962C8B-B14F-4D97-AF65-F5344CB8AC3E}">
        <p14:creationId xmlns:p14="http://schemas.microsoft.com/office/powerpoint/2010/main" val="8174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Slide Image">
    <p:spTree>
      <p:nvGrpSpPr>
        <p:cNvPr id="1" name=""/>
        <p:cNvGrpSpPr/>
        <p:nvPr/>
      </p:nvGrpSpPr>
      <p:grpSpPr>
        <a:xfrm>
          <a:off x="0" y="0"/>
          <a:ext cx="0" cy="0"/>
          <a:chOff x="0" y="0"/>
          <a:chExt cx="0" cy="0"/>
        </a:xfrm>
      </p:grpSpPr>
      <p:pic>
        <p:nvPicPr>
          <p:cNvPr id="8" name="Picture 7" descr="Graphical user interface, text, website&#10;&#10;Description automatically generated">
            <a:extLst>
              <a:ext uri="{FF2B5EF4-FFF2-40B4-BE49-F238E27FC236}">
                <a16:creationId xmlns:a16="http://schemas.microsoft.com/office/drawing/2014/main" id="{CD1975F7-9F37-6A75-2726-E5D057C74A68}"/>
              </a:ext>
            </a:extLst>
          </p:cNvPr>
          <p:cNvPicPr>
            <a:picLocks noChangeAspect="1"/>
          </p:cNvPicPr>
          <p:nvPr userDrawn="1"/>
        </p:nvPicPr>
        <p:blipFill>
          <a:blip r:embed="rId2"/>
          <a:stretch>
            <a:fillRect/>
          </a:stretch>
        </p:blipFill>
        <p:spPr>
          <a:xfrm>
            <a:off x="362130" y="296155"/>
            <a:ext cx="3275150" cy="777984"/>
          </a:xfrm>
          <a:prstGeom prst="rect">
            <a:avLst/>
          </a:prstGeom>
        </p:spPr>
      </p:pic>
      <p:sp>
        <p:nvSpPr>
          <p:cNvPr id="7" name="Picture Placeholder 2">
            <a:extLst>
              <a:ext uri="{FF2B5EF4-FFF2-40B4-BE49-F238E27FC236}">
                <a16:creationId xmlns:a16="http://schemas.microsoft.com/office/drawing/2014/main" id="{63F23092-BE5C-4745-836C-A3C18DA482C7}"/>
              </a:ext>
            </a:extLst>
          </p:cNvPr>
          <p:cNvSpPr>
            <a:spLocks noGrp="1"/>
          </p:cNvSpPr>
          <p:nvPr>
            <p:ph type="pic" sz="quarter" idx="10" hasCustomPrompt="1"/>
          </p:nvPr>
        </p:nvSpPr>
        <p:spPr>
          <a:xfrm>
            <a:off x="6095999" y="-112735"/>
            <a:ext cx="6217085" cy="7114783"/>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9" name="Text Placeholder 10">
            <a:extLst>
              <a:ext uri="{FF2B5EF4-FFF2-40B4-BE49-F238E27FC236}">
                <a16:creationId xmlns:a16="http://schemas.microsoft.com/office/drawing/2014/main" id="{0CCDC6DB-C66D-CA4F-825C-FDC5D3820777}"/>
              </a:ext>
            </a:extLst>
          </p:cNvPr>
          <p:cNvSpPr>
            <a:spLocks noGrp="1"/>
          </p:cNvSpPr>
          <p:nvPr>
            <p:ph type="body" sz="quarter" idx="11" hasCustomPrompt="1"/>
          </p:nvPr>
        </p:nvSpPr>
        <p:spPr>
          <a:xfrm>
            <a:off x="353065" y="2208803"/>
            <a:ext cx="4535910" cy="1774474"/>
          </a:xfrm>
          <a:prstGeom prst="rect">
            <a:avLst/>
          </a:prstGeom>
        </p:spPr>
        <p:txBody>
          <a:bodyPr/>
          <a:lstStyle>
            <a:lvl1pPr marL="0" indent="0">
              <a:buNone/>
              <a:defRPr sz="4000" b="1" i="0">
                <a:solidFill>
                  <a:srgbClr val="343433"/>
                </a:solidFill>
                <a:latin typeface="Arial" panose="020B0604020202020204" pitchFamily="34" charset="0"/>
                <a:cs typeface="Arial" panose="020B0604020202020204" pitchFamily="34" charset="0"/>
              </a:defRPr>
            </a:lvl1pPr>
          </a:lstStyle>
          <a:p>
            <a:pPr lvl="0"/>
            <a:r>
              <a:rPr lang="en-GB" dirty="0"/>
              <a:t>Presentation Title click to edit heading</a:t>
            </a:r>
            <a:endParaRPr lang="en-US" dirty="0"/>
          </a:p>
        </p:txBody>
      </p:sp>
      <p:sp>
        <p:nvSpPr>
          <p:cNvPr id="20" name="Text Placeholder 20">
            <a:extLst>
              <a:ext uri="{FF2B5EF4-FFF2-40B4-BE49-F238E27FC236}">
                <a16:creationId xmlns:a16="http://schemas.microsoft.com/office/drawing/2014/main" id="{0B227733-DFCA-564B-9299-8932B7EC1DF0}"/>
              </a:ext>
            </a:extLst>
          </p:cNvPr>
          <p:cNvSpPr>
            <a:spLocks noGrp="1"/>
          </p:cNvSpPr>
          <p:nvPr>
            <p:ph type="body" sz="quarter" idx="16" hasCustomPrompt="1"/>
          </p:nvPr>
        </p:nvSpPr>
        <p:spPr>
          <a:xfrm>
            <a:off x="362130" y="440493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3" name="Text Placeholder 26">
            <a:extLst>
              <a:ext uri="{FF2B5EF4-FFF2-40B4-BE49-F238E27FC236}">
                <a16:creationId xmlns:a16="http://schemas.microsoft.com/office/drawing/2014/main" id="{67405D48-7CFE-2643-B46D-0E06B3E6E418}"/>
              </a:ext>
            </a:extLst>
          </p:cNvPr>
          <p:cNvSpPr>
            <a:spLocks noGrp="1"/>
          </p:cNvSpPr>
          <p:nvPr>
            <p:ph type="body" sz="quarter" idx="17" hasCustomPrompt="1"/>
          </p:nvPr>
        </p:nvSpPr>
        <p:spPr>
          <a:xfrm>
            <a:off x="351970" y="5217712"/>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spTree>
    <p:extLst>
      <p:ext uri="{BB962C8B-B14F-4D97-AF65-F5344CB8AC3E}">
        <p14:creationId xmlns:p14="http://schemas.microsoft.com/office/powerpoint/2010/main" val="144142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Image">
    <p:spTree>
      <p:nvGrpSpPr>
        <p:cNvPr id="1" name=""/>
        <p:cNvGrpSpPr/>
        <p:nvPr/>
      </p:nvGrpSpPr>
      <p:grpSpPr>
        <a:xfrm>
          <a:off x="0" y="0"/>
          <a:ext cx="0" cy="0"/>
          <a:chOff x="0" y="0"/>
          <a:chExt cx="0" cy="0"/>
        </a:xfrm>
      </p:grpSpPr>
      <p:pic>
        <p:nvPicPr>
          <p:cNvPr id="7" name="Picture 6" descr="Graphical user interface, text, website&#10;&#10;Description automatically generated">
            <a:extLst>
              <a:ext uri="{FF2B5EF4-FFF2-40B4-BE49-F238E27FC236}">
                <a16:creationId xmlns:a16="http://schemas.microsoft.com/office/drawing/2014/main" id="{1525ECFC-2CA0-111E-C76E-03C34A7B1EDC}"/>
              </a:ext>
            </a:extLst>
          </p:cNvPr>
          <p:cNvPicPr>
            <a:picLocks noChangeAspect="1"/>
          </p:cNvPicPr>
          <p:nvPr userDrawn="1"/>
        </p:nvPicPr>
        <p:blipFill>
          <a:blip r:embed="rId2"/>
          <a:stretch>
            <a:fillRect/>
          </a:stretch>
        </p:blipFill>
        <p:spPr>
          <a:xfrm>
            <a:off x="362130" y="296155"/>
            <a:ext cx="3275150" cy="777984"/>
          </a:xfrm>
          <a:prstGeom prst="rect">
            <a:avLst/>
          </a:prstGeom>
        </p:spPr>
      </p:pic>
      <p:sp>
        <p:nvSpPr>
          <p:cNvPr id="3" name="Text Placeholder 10">
            <a:extLst>
              <a:ext uri="{FF2B5EF4-FFF2-40B4-BE49-F238E27FC236}">
                <a16:creationId xmlns:a16="http://schemas.microsoft.com/office/drawing/2014/main" id="{C181F703-863B-E343-AAC3-148BCE205519}"/>
              </a:ext>
            </a:extLst>
          </p:cNvPr>
          <p:cNvSpPr>
            <a:spLocks noGrp="1"/>
          </p:cNvSpPr>
          <p:nvPr>
            <p:ph type="body" sz="quarter" idx="11" hasCustomPrompt="1"/>
          </p:nvPr>
        </p:nvSpPr>
        <p:spPr>
          <a:xfrm>
            <a:off x="353064" y="2208803"/>
            <a:ext cx="9555024" cy="783097"/>
          </a:xfrm>
          <a:prstGeom prst="rect">
            <a:avLst/>
          </a:prstGeom>
        </p:spPr>
        <p:txBody>
          <a:bodyPr/>
          <a:lstStyle>
            <a:lvl1pPr marL="0" indent="0">
              <a:buNone/>
              <a:defRPr sz="4000" b="1" i="0">
                <a:solidFill>
                  <a:srgbClr val="343433"/>
                </a:solidFill>
                <a:latin typeface="Arial" panose="020B0604020202020204" pitchFamily="34" charset="0"/>
                <a:cs typeface="Arial" panose="020B0604020202020204" pitchFamily="34" charset="0"/>
              </a:defRPr>
            </a:lvl1pPr>
          </a:lstStyle>
          <a:p>
            <a:pPr lvl="0"/>
            <a:r>
              <a:rPr lang="en-GB" dirty="0"/>
              <a:t>Presentation Title click to edit heading</a:t>
            </a:r>
            <a:endParaRPr lang="en-US" dirty="0"/>
          </a:p>
        </p:txBody>
      </p:sp>
      <p:sp>
        <p:nvSpPr>
          <p:cNvPr id="10" name="Text Placeholder 20">
            <a:extLst>
              <a:ext uri="{FF2B5EF4-FFF2-40B4-BE49-F238E27FC236}">
                <a16:creationId xmlns:a16="http://schemas.microsoft.com/office/drawing/2014/main" id="{3C0EDADF-4748-0340-B5C1-880B7E7AA643}"/>
              </a:ext>
            </a:extLst>
          </p:cNvPr>
          <p:cNvSpPr>
            <a:spLocks noGrp="1"/>
          </p:cNvSpPr>
          <p:nvPr>
            <p:ph type="body" sz="quarter" idx="16" hasCustomPrompt="1"/>
          </p:nvPr>
        </p:nvSpPr>
        <p:spPr>
          <a:xfrm>
            <a:off x="362130" y="342957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7CDB7468-F4D3-CA4C-8F37-420B268B71ED}"/>
              </a:ext>
            </a:extLst>
          </p:cNvPr>
          <p:cNvSpPr>
            <a:spLocks noGrp="1"/>
          </p:cNvSpPr>
          <p:nvPr>
            <p:ph type="body" sz="quarter" idx="17" hasCustomPrompt="1"/>
          </p:nvPr>
        </p:nvSpPr>
        <p:spPr>
          <a:xfrm>
            <a:off x="362130" y="5773909"/>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spTree>
    <p:extLst>
      <p:ext uri="{BB962C8B-B14F-4D97-AF65-F5344CB8AC3E}">
        <p14:creationId xmlns:p14="http://schemas.microsoft.com/office/powerpoint/2010/main" val="20145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Pull Quo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E7E2B9-7C30-D24A-80D9-52A69698977A}"/>
              </a:ext>
            </a:extLst>
          </p:cNvPr>
          <p:cNvPicPr>
            <a:picLocks noChangeAspect="1"/>
          </p:cNvPicPr>
          <p:nvPr userDrawn="1"/>
        </p:nvPicPr>
        <p:blipFill>
          <a:blip r:embed="rId2"/>
          <a:stretch>
            <a:fillRect/>
          </a:stretch>
        </p:blipFill>
        <p:spPr>
          <a:xfrm>
            <a:off x="959055" y="994213"/>
            <a:ext cx="338434" cy="367442"/>
          </a:xfrm>
          <a:prstGeom prst="rect">
            <a:avLst/>
          </a:prstGeom>
        </p:spPr>
      </p:pic>
      <p:pic>
        <p:nvPicPr>
          <p:cNvPr id="17" name="Picture 16" descr="A picture containing ax, clipart&#10;&#10;Description automatically generated">
            <a:extLst>
              <a:ext uri="{FF2B5EF4-FFF2-40B4-BE49-F238E27FC236}">
                <a16:creationId xmlns:a16="http://schemas.microsoft.com/office/drawing/2014/main" id="{C0578C8A-D7CA-BC4F-89CE-4EF130400651}"/>
              </a:ext>
            </a:extLst>
          </p:cNvPr>
          <p:cNvPicPr>
            <a:picLocks noChangeAspect="1"/>
          </p:cNvPicPr>
          <p:nvPr userDrawn="1"/>
        </p:nvPicPr>
        <p:blipFill>
          <a:blip r:embed="rId3"/>
          <a:stretch>
            <a:fillRect/>
          </a:stretch>
        </p:blipFill>
        <p:spPr>
          <a:xfrm>
            <a:off x="7846302" y="3028043"/>
            <a:ext cx="584200" cy="381000"/>
          </a:xfrm>
          <a:prstGeom prst="rect">
            <a:avLst/>
          </a:prstGeom>
        </p:spPr>
      </p:pic>
      <p:sp>
        <p:nvSpPr>
          <p:cNvPr id="22" name="Text Placeholder 10">
            <a:extLst>
              <a:ext uri="{FF2B5EF4-FFF2-40B4-BE49-F238E27FC236}">
                <a16:creationId xmlns:a16="http://schemas.microsoft.com/office/drawing/2014/main" id="{F804FBB3-2AEC-F34D-9E0F-7B821E8ACD13}"/>
              </a:ext>
            </a:extLst>
          </p:cNvPr>
          <p:cNvSpPr>
            <a:spLocks noGrp="1"/>
          </p:cNvSpPr>
          <p:nvPr>
            <p:ph type="body" sz="quarter" idx="11" hasCustomPrompt="1"/>
          </p:nvPr>
        </p:nvSpPr>
        <p:spPr>
          <a:xfrm>
            <a:off x="840287" y="162732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4" name="Text Placeholder 20">
            <a:extLst>
              <a:ext uri="{FF2B5EF4-FFF2-40B4-BE49-F238E27FC236}">
                <a16:creationId xmlns:a16="http://schemas.microsoft.com/office/drawing/2014/main" id="{03D06796-26ED-0D40-A912-42737414C5A2}"/>
              </a:ext>
            </a:extLst>
          </p:cNvPr>
          <p:cNvSpPr>
            <a:spLocks noGrp="1"/>
          </p:cNvSpPr>
          <p:nvPr>
            <p:ph type="body" sz="quarter" idx="17" hasCustomPrompt="1"/>
          </p:nvPr>
        </p:nvSpPr>
        <p:spPr>
          <a:xfrm>
            <a:off x="839866" y="225309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5" name="Text Placeholder 26">
            <a:extLst>
              <a:ext uri="{FF2B5EF4-FFF2-40B4-BE49-F238E27FC236}">
                <a16:creationId xmlns:a16="http://schemas.microsoft.com/office/drawing/2014/main" id="{8A0F3A67-9F79-B541-996B-D44587B01AB5}"/>
              </a:ext>
            </a:extLst>
          </p:cNvPr>
          <p:cNvSpPr>
            <a:spLocks noGrp="1"/>
          </p:cNvSpPr>
          <p:nvPr>
            <p:ph type="body" sz="quarter" idx="18" hasCustomPrompt="1"/>
          </p:nvPr>
        </p:nvSpPr>
        <p:spPr>
          <a:xfrm>
            <a:off x="839866" y="310269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38" name="Text Placeholder 36">
            <a:extLst>
              <a:ext uri="{FF2B5EF4-FFF2-40B4-BE49-F238E27FC236}">
                <a16:creationId xmlns:a16="http://schemas.microsoft.com/office/drawing/2014/main" id="{51C015C1-3629-A24F-A7B0-991EA5901A40}"/>
              </a:ext>
            </a:extLst>
          </p:cNvPr>
          <p:cNvSpPr>
            <a:spLocks noGrp="1"/>
          </p:cNvSpPr>
          <p:nvPr>
            <p:ph type="body" sz="quarter" idx="19" hasCustomPrompt="1"/>
          </p:nvPr>
        </p:nvSpPr>
        <p:spPr>
          <a:xfrm>
            <a:off x="839866" y="277594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41" name="Text Placeholder 39">
            <a:extLst>
              <a:ext uri="{FF2B5EF4-FFF2-40B4-BE49-F238E27FC236}">
                <a16:creationId xmlns:a16="http://schemas.microsoft.com/office/drawing/2014/main" id="{C1A5D3DE-E054-B541-86D2-026D1C1E2331}"/>
              </a:ext>
            </a:extLst>
          </p:cNvPr>
          <p:cNvSpPr>
            <a:spLocks noGrp="1"/>
          </p:cNvSpPr>
          <p:nvPr>
            <p:ph type="body" sz="quarter" idx="20" hasCustomPrompt="1"/>
          </p:nvPr>
        </p:nvSpPr>
        <p:spPr>
          <a:xfrm>
            <a:off x="7846303" y="3632200"/>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spTree>
    <p:extLst>
      <p:ext uri="{BB962C8B-B14F-4D97-AF65-F5344CB8AC3E}">
        <p14:creationId xmlns:p14="http://schemas.microsoft.com/office/powerpoint/2010/main" val="144354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Pull 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875EFF-6E31-AC4A-90F7-45C1C5BFF410}"/>
              </a:ext>
            </a:extLst>
          </p:cNvPr>
          <p:cNvPicPr>
            <a:picLocks noChangeAspect="1"/>
          </p:cNvPicPr>
          <p:nvPr userDrawn="1"/>
        </p:nvPicPr>
        <p:blipFill>
          <a:blip r:embed="rId2"/>
          <a:stretch>
            <a:fillRect/>
          </a:stretch>
        </p:blipFill>
        <p:spPr>
          <a:xfrm>
            <a:off x="959055" y="994213"/>
            <a:ext cx="338434" cy="367442"/>
          </a:xfrm>
          <a:prstGeom prst="rect">
            <a:avLst/>
          </a:prstGeom>
        </p:spPr>
      </p:pic>
      <p:sp>
        <p:nvSpPr>
          <p:cNvPr id="18" name="Text Placeholder 10">
            <a:extLst>
              <a:ext uri="{FF2B5EF4-FFF2-40B4-BE49-F238E27FC236}">
                <a16:creationId xmlns:a16="http://schemas.microsoft.com/office/drawing/2014/main" id="{2E935920-A154-2A49-8DD4-B1BF3F3F0C5A}"/>
              </a:ext>
            </a:extLst>
          </p:cNvPr>
          <p:cNvSpPr>
            <a:spLocks noGrp="1"/>
          </p:cNvSpPr>
          <p:nvPr>
            <p:ph type="body" sz="quarter" idx="11" hasCustomPrompt="1"/>
          </p:nvPr>
        </p:nvSpPr>
        <p:spPr>
          <a:xfrm>
            <a:off x="840287" y="162732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9" name="Text Placeholder 20">
            <a:extLst>
              <a:ext uri="{FF2B5EF4-FFF2-40B4-BE49-F238E27FC236}">
                <a16:creationId xmlns:a16="http://schemas.microsoft.com/office/drawing/2014/main" id="{496DCCFD-FC98-5A4F-8406-B1E40552B38A}"/>
              </a:ext>
            </a:extLst>
          </p:cNvPr>
          <p:cNvSpPr>
            <a:spLocks noGrp="1"/>
          </p:cNvSpPr>
          <p:nvPr>
            <p:ph type="body" sz="quarter" idx="17" hasCustomPrompt="1"/>
          </p:nvPr>
        </p:nvSpPr>
        <p:spPr>
          <a:xfrm>
            <a:off x="839866" y="225309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0" name="Text Placeholder 26">
            <a:extLst>
              <a:ext uri="{FF2B5EF4-FFF2-40B4-BE49-F238E27FC236}">
                <a16:creationId xmlns:a16="http://schemas.microsoft.com/office/drawing/2014/main" id="{AA9D25E4-634D-EF4C-A972-8AEBF11E14C4}"/>
              </a:ext>
            </a:extLst>
          </p:cNvPr>
          <p:cNvSpPr>
            <a:spLocks noGrp="1"/>
          </p:cNvSpPr>
          <p:nvPr>
            <p:ph type="body" sz="quarter" idx="18" hasCustomPrompt="1"/>
          </p:nvPr>
        </p:nvSpPr>
        <p:spPr>
          <a:xfrm>
            <a:off x="839866" y="310269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1" name="Text Placeholder 36">
            <a:extLst>
              <a:ext uri="{FF2B5EF4-FFF2-40B4-BE49-F238E27FC236}">
                <a16:creationId xmlns:a16="http://schemas.microsoft.com/office/drawing/2014/main" id="{7A7E4303-DEED-8742-A335-B82AB429E6B1}"/>
              </a:ext>
            </a:extLst>
          </p:cNvPr>
          <p:cNvSpPr>
            <a:spLocks noGrp="1"/>
          </p:cNvSpPr>
          <p:nvPr>
            <p:ph type="body" sz="quarter" idx="19" hasCustomPrompt="1"/>
          </p:nvPr>
        </p:nvSpPr>
        <p:spPr>
          <a:xfrm>
            <a:off x="839866" y="277594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3448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 Pull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038A97-669D-2643-972A-CD313FADE4C2}"/>
              </a:ext>
            </a:extLst>
          </p:cNvPr>
          <p:cNvPicPr>
            <a:picLocks noChangeAspect="1"/>
          </p:cNvPicPr>
          <p:nvPr userDrawn="1"/>
        </p:nvPicPr>
        <p:blipFill>
          <a:blip r:embed="rId2"/>
          <a:stretch>
            <a:fillRect/>
          </a:stretch>
        </p:blipFill>
        <p:spPr>
          <a:xfrm>
            <a:off x="6533125" y="994213"/>
            <a:ext cx="338434" cy="367442"/>
          </a:xfrm>
          <a:prstGeom prst="rect">
            <a:avLst/>
          </a:prstGeom>
        </p:spPr>
      </p:pic>
      <p:pic>
        <p:nvPicPr>
          <p:cNvPr id="19" name="Picture 18" descr="A picture containing ax, clipart&#10;&#10;Description automatically generated">
            <a:extLst>
              <a:ext uri="{FF2B5EF4-FFF2-40B4-BE49-F238E27FC236}">
                <a16:creationId xmlns:a16="http://schemas.microsoft.com/office/drawing/2014/main" id="{A3766C75-6057-9E41-BCEF-90F7975F806F}"/>
              </a:ext>
            </a:extLst>
          </p:cNvPr>
          <p:cNvPicPr>
            <a:picLocks noChangeAspect="1"/>
          </p:cNvPicPr>
          <p:nvPr userDrawn="1"/>
        </p:nvPicPr>
        <p:blipFill>
          <a:blip r:embed="rId3"/>
          <a:stretch>
            <a:fillRect/>
          </a:stretch>
        </p:blipFill>
        <p:spPr>
          <a:xfrm>
            <a:off x="957002" y="3028043"/>
            <a:ext cx="584200" cy="381000"/>
          </a:xfrm>
          <a:prstGeom prst="rect">
            <a:avLst/>
          </a:prstGeom>
        </p:spPr>
      </p:pic>
      <p:sp>
        <p:nvSpPr>
          <p:cNvPr id="25" name="Text Placeholder 10">
            <a:extLst>
              <a:ext uri="{FF2B5EF4-FFF2-40B4-BE49-F238E27FC236}">
                <a16:creationId xmlns:a16="http://schemas.microsoft.com/office/drawing/2014/main" id="{C68C0CF9-3DA3-5B4C-815C-2E9015795C9B}"/>
              </a:ext>
            </a:extLst>
          </p:cNvPr>
          <p:cNvSpPr>
            <a:spLocks noGrp="1"/>
          </p:cNvSpPr>
          <p:nvPr>
            <p:ph type="body" sz="quarter" idx="16" hasCustomPrompt="1"/>
          </p:nvPr>
        </p:nvSpPr>
        <p:spPr>
          <a:xfrm>
            <a:off x="6414776" y="162732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26" name="Text Placeholder 20">
            <a:extLst>
              <a:ext uri="{FF2B5EF4-FFF2-40B4-BE49-F238E27FC236}">
                <a16:creationId xmlns:a16="http://schemas.microsoft.com/office/drawing/2014/main" id="{577B40BD-8A78-4447-B797-AE5F3FB681BA}"/>
              </a:ext>
            </a:extLst>
          </p:cNvPr>
          <p:cNvSpPr>
            <a:spLocks noGrp="1"/>
          </p:cNvSpPr>
          <p:nvPr>
            <p:ph type="body" sz="quarter" idx="17" hasCustomPrompt="1"/>
          </p:nvPr>
        </p:nvSpPr>
        <p:spPr>
          <a:xfrm>
            <a:off x="6414355" y="225309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7" name="Text Placeholder 26">
            <a:extLst>
              <a:ext uri="{FF2B5EF4-FFF2-40B4-BE49-F238E27FC236}">
                <a16:creationId xmlns:a16="http://schemas.microsoft.com/office/drawing/2014/main" id="{957A1AB2-5DC6-E04D-9E40-E368901F754E}"/>
              </a:ext>
            </a:extLst>
          </p:cNvPr>
          <p:cNvSpPr>
            <a:spLocks noGrp="1"/>
          </p:cNvSpPr>
          <p:nvPr>
            <p:ph type="body" sz="quarter" idx="18" hasCustomPrompt="1"/>
          </p:nvPr>
        </p:nvSpPr>
        <p:spPr>
          <a:xfrm>
            <a:off x="6414355" y="310269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8" name="Text Placeholder 36">
            <a:extLst>
              <a:ext uri="{FF2B5EF4-FFF2-40B4-BE49-F238E27FC236}">
                <a16:creationId xmlns:a16="http://schemas.microsoft.com/office/drawing/2014/main" id="{A7DE3A9F-D85C-BF4B-8D9E-69E95367E5C8}"/>
              </a:ext>
            </a:extLst>
          </p:cNvPr>
          <p:cNvSpPr>
            <a:spLocks noGrp="1"/>
          </p:cNvSpPr>
          <p:nvPr>
            <p:ph type="body" sz="quarter" idx="19" hasCustomPrompt="1"/>
          </p:nvPr>
        </p:nvSpPr>
        <p:spPr>
          <a:xfrm>
            <a:off x="6414355" y="277594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30" name="Text Placeholder 39">
            <a:extLst>
              <a:ext uri="{FF2B5EF4-FFF2-40B4-BE49-F238E27FC236}">
                <a16:creationId xmlns:a16="http://schemas.microsoft.com/office/drawing/2014/main" id="{F984C67B-8D46-C844-806E-2E4C2F3A22B1}"/>
              </a:ext>
            </a:extLst>
          </p:cNvPr>
          <p:cNvSpPr>
            <a:spLocks noGrp="1"/>
          </p:cNvSpPr>
          <p:nvPr>
            <p:ph type="body" sz="quarter" idx="20" hasCustomPrompt="1"/>
          </p:nvPr>
        </p:nvSpPr>
        <p:spPr>
          <a:xfrm>
            <a:off x="957002" y="3637280"/>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spTree>
    <p:extLst>
      <p:ext uri="{BB962C8B-B14F-4D97-AF65-F5344CB8AC3E}">
        <p14:creationId xmlns:p14="http://schemas.microsoft.com/office/powerpoint/2010/main" val="40811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Pull 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37CC6-099F-EA44-A137-3AE9EDFCD4CE}"/>
              </a:ext>
            </a:extLst>
          </p:cNvPr>
          <p:cNvPicPr>
            <a:picLocks noChangeAspect="1"/>
          </p:cNvPicPr>
          <p:nvPr userDrawn="1"/>
        </p:nvPicPr>
        <p:blipFill>
          <a:blip r:embed="rId2"/>
          <a:stretch>
            <a:fillRect/>
          </a:stretch>
        </p:blipFill>
        <p:spPr>
          <a:xfrm>
            <a:off x="6533125" y="994213"/>
            <a:ext cx="338434" cy="367442"/>
          </a:xfrm>
          <a:prstGeom prst="rect">
            <a:avLst/>
          </a:prstGeom>
        </p:spPr>
      </p:pic>
      <p:sp>
        <p:nvSpPr>
          <p:cNvPr id="11" name="Text Placeholder 10">
            <a:extLst>
              <a:ext uri="{FF2B5EF4-FFF2-40B4-BE49-F238E27FC236}">
                <a16:creationId xmlns:a16="http://schemas.microsoft.com/office/drawing/2014/main" id="{A09214B5-AEDA-8043-B4CF-A3FBF48DCE0B}"/>
              </a:ext>
            </a:extLst>
          </p:cNvPr>
          <p:cNvSpPr>
            <a:spLocks noGrp="1"/>
          </p:cNvSpPr>
          <p:nvPr>
            <p:ph type="body" sz="quarter" idx="16" hasCustomPrompt="1"/>
          </p:nvPr>
        </p:nvSpPr>
        <p:spPr>
          <a:xfrm>
            <a:off x="6414776" y="162732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2" name="Text Placeholder 20">
            <a:extLst>
              <a:ext uri="{FF2B5EF4-FFF2-40B4-BE49-F238E27FC236}">
                <a16:creationId xmlns:a16="http://schemas.microsoft.com/office/drawing/2014/main" id="{3F4FDB60-88E0-684E-B924-B9939A9CB490}"/>
              </a:ext>
            </a:extLst>
          </p:cNvPr>
          <p:cNvSpPr>
            <a:spLocks noGrp="1"/>
          </p:cNvSpPr>
          <p:nvPr>
            <p:ph type="body" sz="quarter" idx="17" hasCustomPrompt="1"/>
          </p:nvPr>
        </p:nvSpPr>
        <p:spPr>
          <a:xfrm>
            <a:off x="6414355" y="225309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08E71E82-CF09-2545-B729-560340A75986}"/>
              </a:ext>
            </a:extLst>
          </p:cNvPr>
          <p:cNvSpPr>
            <a:spLocks noGrp="1"/>
          </p:cNvSpPr>
          <p:nvPr>
            <p:ph type="body" sz="quarter" idx="18" hasCustomPrompt="1"/>
          </p:nvPr>
        </p:nvSpPr>
        <p:spPr>
          <a:xfrm>
            <a:off x="6414355" y="310269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4" name="Text Placeholder 36">
            <a:extLst>
              <a:ext uri="{FF2B5EF4-FFF2-40B4-BE49-F238E27FC236}">
                <a16:creationId xmlns:a16="http://schemas.microsoft.com/office/drawing/2014/main" id="{E52A99A2-6AD7-B742-BECE-6CCAB8F2B3E4}"/>
              </a:ext>
            </a:extLst>
          </p:cNvPr>
          <p:cNvSpPr>
            <a:spLocks noGrp="1"/>
          </p:cNvSpPr>
          <p:nvPr>
            <p:ph type="body" sz="quarter" idx="19" hasCustomPrompt="1"/>
          </p:nvPr>
        </p:nvSpPr>
        <p:spPr>
          <a:xfrm>
            <a:off x="6414355" y="277594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31971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8B68D1-5357-EC4B-91A5-572202B015CB}"/>
              </a:ext>
            </a:extLst>
          </p:cNvPr>
          <p:cNvPicPr>
            <a:picLocks noChangeAspect="1"/>
          </p:cNvPicPr>
          <p:nvPr userDrawn="1"/>
        </p:nvPicPr>
        <p:blipFill>
          <a:blip r:embed="rId2"/>
          <a:stretch>
            <a:fillRect/>
          </a:stretch>
        </p:blipFill>
        <p:spPr>
          <a:xfrm>
            <a:off x="959055" y="994213"/>
            <a:ext cx="338434" cy="367442"/>
          </a:xfrm>
          <a:prstGeom prst="rect">
            <a:avLst/>
          </a:prstGeom>
        </p:spPr>
      </p:pic>
      <p:sp>
        <p:nvSpPr>
          <p:cNvPr id="35" name="Text Placeholder 10">
            <a:extLst>
              <a:ext uri="{FF2B5EF4-FFF2-40B4-BE49-F238E27FC236}">
                <a16:creationId xmlns:a16="http://schemas.microsoft.com/office/drawing/2014/main" id="{3607D00A-F7D9-7D4F-9197-D22B6912DF65}"/>
              </a:ext>
            </a:extLst>
          </p:cNvPr>
          <p:cNvSpPr>
            <a:spLocks noGrp="1"/>
          </p:cNvSpPr>
          <p:nvPr>
            <p:ph type="body" sz="quarter" idx="19" hasCustomPrompt="1"/>
          </p:nvPr>
        </p:nvSpPr>
        <p:spPr>
          <a:xfrm>
            <a:off x="849948" y="163939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6" name="Text Placeholder 20">
            <a:extLst>
              <a:ext uri="{FF2B5EF4-FFF2-40B4-BE49-F238E27FC236}">
                <a16:creationId xmlns:a16="http://schemas.microsoft.com/office/drawing/2014/main" id="{0A583170-D0E1-204F-8D7C-C79D500CC686}"/>
              </a:ext>
            </a:extLst>
          </p:cNvPr>
          <p:cNvSpPr>
            <a:spLocks noGrp="1"/>
          </p:cNvSpPr>
          <p:nvPr>
            <p:ph type="body" sz="quarter" idx="20" hasCustomPrompt="1"/>
          </p:nvPr>
        </p:nvSpPr>
        <p:spPr>
          <a:xfrm>
            <a:off x="849526" y="226516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7" name="Text Placeholder 26">
            <a:extLst>
              <a:ext uri="{FF2B5EF4-FFF2-40B4-BE49-F238E27FC236}">
                <a16:creationId xmlns:a16="http://schemas.microsoft.com/office/drawing/2014/main" id="{5363167E-299F-5348-982F-8592C25A959E}"/>
              </a:ext>
            </a:extLst>
          </p:cNvPr>
          <p:cNvSpPr>
            <a:spLocks noGrp="1"/>
          </p:cNvSpPr>
          <p:nvPr>
            <p:ph type="body" sz="quarter" idx="21" hasCustomPrompt="1"/>
          </p:nvPr>
        </p:nvSpPr>
        <p:spPr>
          <a:xfrm>
            <a:off x="849526" y="3114758"/>
            <a:ext cx="7460929"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38" name="Text Placeholder 36">
            <a:extLst>
              <a:ext uri="{FF2B5EF4-FFF2-40B4-BE49-F238E27FC236}">
                <a16:creationId xmlns:a16="http://schemas.microsoft.com/office/drawing/2014/main" id="{6E75AD90-F859-044D-9FF2-D7E08BFA9FEC}"/>
              </a:ext>
            </a:extLst>
          </p:cNvPr>
          <p:cNvSpPr>
            <a:spLocks noGrp="1"/>
          </p:cNvSpPr>
          <p:nvPr>
            <p:ph type="body" sz="quarter" idx="22" hasCustomPrompt="1"/>
          </p:nvPr>
        </p:nvSpPr>
        <p:spPr>
          <a:xfrm>
            <a:off x="849527" y="278801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322980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E219B-D512-134A-8248-69E2C2C25868}"/>
              </a:ext>
            </a:extLst>
          </p:cNvPr>
          <p:cNvPicPr>
            <a:picLocks noChangeAspect="1"/>
          </p:cNvPicPr>
          <p:nvPr userDrawn="1"/>
        </p:nvPicPr>
        <p:blipFill>
          <a:blip r:embed="rId2"/>
          <a:stretch>
            <a:fillRect/>
          </a:stretch>
        </p:blipFill>
        <p:spPr>
          <a:xfrm>
            <a:off x="959055" y="994213"/>
            <a:ext cx="338434" cy="367442"/>
          </a:xfrm>
          <a:prstGeom prst="rect">
            <a:avLst/>
          </a:prstGeom>
        </p:spPr>
      </p:pic>
      <p:sp>
        <p:nvSpPr>
          <p:cNvPr id="17" name="Text Placeholder 10">
            <a:extLst>
              <a:ext uri="{FF2B5EF4-FFF2-40B4-BE49-F238E27FC236}">
                <a16:creationId xmlns:a16="http://schemas.microsoft.com/office/drawing/2014/main" id="{28BB6A70-A0EA-9647-987C-D67934B086F8}"/>
              </a:ext>
            </a:extLst>
          </p:cNvPr>
          <p:cNvSpPr>
            <a:spLocks noGrp="1"/>
          </p:cNvSpPr>
          <p:nvPr>
            <p:ph type="body" sz="quarter" idx="19" hasCustomPrompt="1"/>
          </p:nvPr>
        </p:nvSpPr>
        <p:spPr>
          <a:xfrm>
            <a:off x="849948" y="163939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8" name="Text Placeholder 20">
            <a:extLst>
              <a:ext uri="{FF2B5EF4-FFF2-40B4-BE49-F238E27FC236}">
                <a16:creationId xmlns:a16="http://schemas.microsoft.com/office/drawing/2014/main" id="{D569C5CA-372E-4F47-A837-900EAFD9D738}"/>
              </a:ext>
            </a:extLst>
          </p:cNvPr>
          <p:cNvSpPr>
            <a:spLocks noGrp="1"/>
          </p:cNvSpPr>
          <p:nvPr>
            <p:ph type="body" sz="quarter" idx="20" hasCustomPrompt="1"/>
          </p:nvPr>
        </p:nvSpPr>
        <p:spPr>
          <a:xfrm>
            <a:off x="849526" y="226516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9" name="Text Placeholder 26">
            <a:extLst>
              <a:ext uri="{FF2B5EF4-FFF2-40B4-BE49-F238E27FC236}">
                <a16:creationId xmlns:a16="http://schemas.microsoft.com/office/drawing/2014/main" id="{5F76A2ED-21D2-244D-BB93-23F0B32080DB}"/>
              </a:ext>
            </a:extLst>
          </p:cNvPr>
          <p:cNvSpPr>
            <a:spLocks noGrp="1"/>
          </p:cNvSpPr>
          <p:nvPr>
            <p:ph type="body" sz="quarter" idx="21" hasCustomPrompt="1"/>
          </p:nvPr>
        </p:nvSpPr>
        <p:spPr>
          <a:xfrm>
            <a:off x="849526" y="3114758"/>
            <a:ext cx="10492947" cy="2159000"/>
          </a:xfrm>
          <a:prstGeom prst="rect">
            <a:avLst/>
          </a:prstGeom>
        </p:spPr>
        <p:txBody>
          <a:bodyPr numCol="2"/>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20" name="Text Placeholder 36">
            <a:extLst>
              <a:ext uri="{FF2B5EF4-FFF2-40B4-BE49-F238E27FC236}">
                <a16:creationId xmlns:a16="http://schemas.microsoft.com/office/drawing/2014/main" id="{EF0DA4C5-E435-D344-A4E0-590D9998E3D8}"/>
              </a:ext>
            </a:extLst>
          </p:cNvPr>
          <p:cNvSpPr>
            <a:spLocks noGrp="1"/>
          </p:cNvSpPr>
          <p:nvPr>
            <p:ph type="body" sz="quarter" idx="22" hasCustomPrompt="1"/>
          </p:nvPr>
        </p:nvSpPr>
        <p:spPr>
          <a:xfrm>
            <a:off x="849527" y="278801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991704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8.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697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4256A-F2A8-5443-A353-1723384E9E11}"/>
              </a:ext>
            </a:extLst>
          </p:cNvPr>
          <p:cNvSpPr/>
          <p:nvPr userDrawn="1"/>
        </p:nvSpPr>
        <p:spPr>
          <a:xfrm rot="1204292">
            <a:off x="6716804" y="-488155"/>
            <a:ext cx="7021479" cy="9174191"/>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4761289"/>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4256A-F2A8-5443-A353-1723384E9E11}"/>
              </a:ext>
            </a:extLst>
          </p:cNvPr>
          <p:cNvSpPr/>
          <p:nvPr userDrawn="1"/>
        </p:nvSpPr>
        <p:spPr>
          <a:xfrm rot="20395708" flipH="1">
            <a:off x="-1537830" y="-488155"/>
            <a:ext cx="7021479" cy="9174191"/>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210594"/>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7B07BA-4A39-F541-B673-EC3C5D9EA66F}"/>
              </a:ext>
            </a:extLst>
          </p:cNvPr>
          <p:cNvSpPr/>
          <p:nvPr userDrawn="1"/>
        </p:nvSpPr>
        <p:spPr>
          <a:xfrm>
            <a:off x="-100208" y="6463430"/>
            <a:ext cx="12388241" cy="513567"/>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8407659"/>
      </p:ext>
    </p:extLst>
  </p:cSld>
  <p:clrMap bg1="lt1" tx1="dk1" bg2="lt2" tx2="dk2" accent1="accent1" accent2="accent2" accent3="accent3" accent4="accent4" accent5="accent5" accent6="accent6" hlink="hlink" folHlink="folHlink"/>
  <p:sldLayoutIdLst>
    <p:sldLayoutId id="2147483660" r:id="rId1"/>
    <p:sldLayoutId id="214748367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100208" y="6463430"/>
            <a:ext cx="12388241" cy="513567"/>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247948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6096000" y="-175364"/>
            <a:ext cx="6192033" cy="7152361"/>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3818151"/>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96033" y="-147181"/>
            <a:ext cx="6192033" cy="7152361"/>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406743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3185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mz4FFE2y8PM"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png"/><Relationship Id="rId16" Type="http://schemas.openxmlformats.org/officeDocument/2006/relationships/image" Target="../media/image27.jpeg"/><Relationship Id="rId1" Type="http://schemas.openxmlformats.org/officeDocument/2006/relationships/slideLayout" Target="../slideLayouts/slideLayout10.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jp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7883EF-7AE3-454D-B51F-1C74839BCAB6}"/>
              </a:ext>
            </a:extLst>
          </p:cNvPr>
          <p:cNvSpPr>
            <a:spLocks noGrp="1"/>
          </p:cNvSpPr>
          <p:nvPr>
            <p:ph type="body" sz="quarter" idx="11"/>
          </p:nvPr>
        </p:nvSpPr>
        <p:spPr>
          <a:xfrm>
            <a:off x="353064" y="2208803"/>
            <a:ext cx="5496751" cy="1774474"/>
          </a:xfrm>
        </p:spPr>
        <p:txBody>
          <a:bodyPr/>
          <a:lstStyle/>
          <a:p>
            <a:pPr lvl="0"/>
            <a:r>
              <a:rPr lang="en-GB" sz="3600" dirty="0"/>
              <a:t>Bath and North East Somerset, Swindon and Wiltshire Together </a:t>
            </a:r>
          </a:p>
          <a:p>
            <a:endParaRPr lang="en-GB" sz="1800" dirty="0"/>
          </a:p>
          <a:p>
            <a:r>
              <a:rPr lang="en-GB" sz="1800" dirty="0"/>
              <a:t>An introduction to our Integrated Care System</a:t>
            </a:r>
            <a:endParaRPr lang="en-US" dirty="0"/>
          </a:p>
        </p:txBody>
      </p:sp>
      <p:pic>
        <p:nvPicPr>
          <p:cNvPr id="7" name="Picture 6" descr="A picture containing person, wall, sitting, indoor&#10;&#10;Description automatically generated">
            <a:extLst>
              <a:ext uri="{FF2B5EF4-FFF2-40B4-BE49-F238E27FC236}">
                <a16:creationId xmlns:a16="http://schemas.microsoft.com/office/drawing/2014/main" id="{9602B0D1-2D6F-DA4C-0593-6BACFA9A61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29"/>
          <a:stretch/>
        </p:blipFill>
        <p:spPr>
          <a:xfrm>
            <a:off x="6095999" y="-22445"/>
            <a:ext cx="6210301" cy="6986587"/>
          </a:xfrm>
          <a:prstGeom prst="rect">
            <a:avLst/>
          </a:prstGeom>
        </p:spPr>
      </p:pic>
    </p:spTree>
    <p:extLst>
      <p:ext uri="{BB962C8B-B14F-4D97-AF65-F5344CB8AC3E}">
        <p14:creationId xmlns:p14="http://schemas.microsoft.com/office/powerpoint/2010/main" val="393855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Our purpose</a:t>
            </a:r>
          </a:p>
        </p:txBody>
      </p:sp>
      <p:sp>
        <p:nvSpPr>
          <p:cNvPr id="3" name="Text Placeholder 2"/>
          <p:cNvSpPr>
            <a:spLocks noGrp="1"/>
          </p:cNvSpPr>
          <p:nvPr>
            <p:ph type="body" sz="quarter" idx="20"/>
          </p:nvPr>
        </p:nvSpPr>
        <p:spPr>
          <a:xfrm>
            <a:off x="849526" y="2457450"/>
            <a:ext cx="4191397" cy="400050"/>
          </a:xfrm>
        </p:spPr>
        <p:txBody>
          <a:bodyPr/>
          <a:lstStyle/>
          <a:p>
            <a:pPr marL="342900" indent="-342900" defTabSz="1000967">
              <a:buFont typeface="Arial" panose="020B0604020202020204" pitchFamily="34" charset="0"/>
              <a:buChar char="•"/>
            </a:pPr>
            <a:r>
              <a:rPr lang="en-GB" dirty="0">
                <a:solidFill>
                  <a:schemeClr val="tx1"/>
                </a:solidFill>
              </a:rPr>
              <a:t>The changes to the way we organise services are important steps in our journey to become a thriving integrated care system by 2023 and contribute to our core purpose </a:t>
            </a:r>
            <a:endParaRPr lang="en-GB" dirty="0"/>
          </a:p>
        </p:txBody>
      </p:sp>
      <p:graphicFrame>
        <p:nvGraphicFramePr>
          <p:cNvPr id="5" name="Diagram 4">
            <a:extLst>
              <a:ext uri="{FF2B5EF4-FFF2-40B4-BE49-F238E27FC236}">
                <a16:creationId xmlns:a16="http://schemas.microsoft.com/office/drawing/2014/main" id="{5A78EC7D-EE5F-4F53-E586-2E014FB391E4}"/>
              </a:ext>
            </a:extLst>
          </p:cNvPr>
          <p:cNvGraphicFramePr/>
          <p:nvPr>
            <p:extLst>
              <p:ext uri="{D42A27DB-BD31-4B8C-83A1-F6EECF244321}">
                <p14:modId xmlns:p14="http://schemas.microsoft.com/office/powerpoint/2010/main" val="3180597979"/>
              </p:ext>
            </p:extLst>
          </p:nvPr>
        </p:nvGraphicFramePr>
        <p:xfrm>
          <a:off x="434206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00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BSW Academy</a:t>
            </a:r>
          </a:p>
        </p:txBody>
      </p:sp>
      <p:sp>
        <p:nvSpPr>
          <p:cNvPr id="3" name="Text Placeholder 2"/>
          <p:cNvSpPr>
            <a:spLocks noGrp="1"/>
          </p:cNvSpPr>
          <p:nvPr>
            <p:ph type="body" sz="quarter" idx="20"/>
          </p:nvPr>
        </p:nvSpPr>
        <p:spPr>
          <a:xfrm>
            <a:off x="849525" y="2465188"/>
            <a:ext cx="5732249" cy="400050"/>
          </a:xfrm>
        </p:spPr>
        <p:txBody>
          <a:bodyPr/>
          <a:lstStyle/>
          <a:p>
            <a:pPr marL="342900" indent="-342900" defTabSz="1000967">
              <a:buFont typeface="Arial" panose="020B0604020202020204" pitchFamily="34" charset="0"/>
              <a:buChar char="•"/>
            </a:pPr>
            <a:r>
              <a:rPr lang="en-GB" dirty="0">
                <a:solidFill>
                  <a:schemeClr val="tx1"/>
                </a:solidFill>
              </a:rPr>
              <a:t>Enabling collaboration across health and care services for the benefit of the people working with us and those in our local communities, providing inclusive, rewarding career progression and opportunities</a:t>
            </a:r>
            <a:endParaRPr lang="en-GB" dirty="0"/>
          </a:p>
        </p:txBody>
      </p:sp>
      <p:pic>
        <p:nvPicPr>
          <p:cNvPr id="7" name="Picture 6">
            <a:extLst>
              <a:ext uri="{FF2B5EF4-FFF2-40B4-BE49-F238E27FC236}">
                <a16:creationId xmlns:a16="http://schemas.microsoft.com/office/drawing/2014/main" id="{5FCB42EA-CA05-2562-BB54-BDDAEE39072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76040" y="3865183"/>
            <a:ext cx="9239919" cy="2568114"/>
          </a:xfrm>
          <a:prstGeom prst="rect">
            <a:avLst/>
          </a:prstGeom>
        </p:spPr>
      </p:pic>
    </p:spTree>
    <p:extLst>
      <p:ext uri="{BB962C8B-B14F-4D97-AF65-F5344CB8AC3E}">
        <p14:creationId xmlns:p14="http://schemas.microsoft.com/office/powerpoint/2010/main" val="134643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Involving people and communities</a:t>
            </a:r>
          </a:p>
        </p:txBody>
      </p:sp>
      <p:sp>
        <p:nvSpPr>
          <p:cNvPr id="3" name="Text Placeholder 2"/>
          <p:cNvSpPr>
            <a:spLocks noGrp="1"/>
          </p:cNvSpPr>
          <p:nvPr>
            <p:ph type="body" sz="quarter" idx="20"/>
          </p:nvPr>
        </p:nvSpPr>
        <p:spPr>
          <a:xfrm>
            <a:off x="849525" y="2474713"/>
            <a:ext cx="5358769" cy="400050"/>
          </a:xfrm>
        </p:spPr>
        <p:txBody>
          <a:bodyPr/>
          <a:lstStyle/>
          <a:p>
            <a:pPr marL="342900" indent="-342900" defTabSz="1000967">
              <a:buFont typeface="Arial" panose="020B0604020202020204" pitchFamily="34" charset="0"/>
              <a:buChar char="•"/>
            </a:pPr>
            <a:r>
              <a:rPr lang="en-GB" dirty="0">
                <a:solidFill>
                  <a:schemeClr val="tx1"/>
                </a:solidFill>
              </a:rPr>
              <a:t>The vision for involvement in BSW is for all partner organisations to listen to and act on the aspirations and experiences of people and communities including their hopes for their future health and wellbeing.</a:t>
            </a:r>
          </a:p>
        </p:txBody>
      </p:sp>
      <p:sp>
        <p:nvSpPr>
          <p:cNvPr id="12" name="Flowchart: Off-page Connector 6">
            <a:extLst>
              <a:ext uri="{FF2B5EF4-FFF2-40B4-BE49-F238E27FC236}">
                <a16:creationId xmlns:a16="http://schemas.microsoft.com/office/drawing/2014/main" id="{DE3F3CB1-00FE-8598-D731-71CE41CC4622}"/>
              </a:ext>
            </a:extLst>
          </p:cNvPr>
          <p:cNvSpPr/>
          <p:nvPr/>
        </p:nvSpPr>
        <p:spPr>
          <a:xfrm>
            <a:off x="1299411" y="4235618"/>
            <a:ext cx="1805630" cy="1772653"/>
          </a:xfrm>
          <a:prstGeom prst="flowChartOffpageConnector">
            <a:avLst/>
          </a:prstGeom>
          <a:solidFill>
            <a:srgbClr val="C10071"/>
          </a:solidFill>
          <a:ln w="12700"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600"/>
              </a:spcAft>
              <a:buClrTx/>
              <a:buSzTx/>
              <a:buFontTx/>
              <a:buNone/>
              <a:tabLst/>
              <a:defRPr/>
            </a:pPr>
            <a:br>
              <a:rPr kumimoji="0" lang="en-GB" sz="1600"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br>
            <a:r>
              <a:rPr kumimoji="0" lang="en-GB" sz="1600"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Insights</a:t>
            </a:r>
            <a:br>
              <a:rPr kumimoji="0" lang="en-GB" sz="1600"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br>
            <a:r>
              <a:rPr kumimoji="0" lang="en-GB" sz="1600"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driven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 name="Flowchart: Off-page Connector 7">
            <a:extLst>
              <a:ext uri="{FF2B5EF4-FFF2-40B4-BE49-F238E27FC236}">
                <a16:creationId xmlns:a16="http://schemas.microsoft.com/office/drawing/2014/main" id="{BF1C30A0-62C0-4F54-CB3E-96C1C310B7D0}"/>
              </a:ext>
            </a:extLst>
          </p:cNvPr>
          <p:cNvSpPr/>
          <p:nvPr/>
        </p:nvSpPr>
        <p:spPr>
          <a:xfrm>
            <a:off x="3883099" y="4235617"/>
            <a:ext cx="1805630" cy="1772653"/>
          </a:xfrm>
          <a:prstGeom prst="flowChartOffpageConnector">
            <a:avLst/>
          </a:prstGeom>
          <a:solidFill>
            <a:srgbClr val="2C2F88"/>
          </a:solidFill>
          <a:ln w="12700"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600"/>
              </a:spcAft>
              <a:buClrTx/>
              <a:buSzTx/>
              <a:buFontTx/>
              <a:buNone/>
              <a:tabLst/>
              <a:defRPr/>
            </a:pPr>
            <a:b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br>
            <a: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t>Tackling health </a:t>
            </a:r>
            <a:b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br>
            <a: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t>inequalities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i="0" u="none" strike="noStrike" kern="0" cap="none" spc="0" normalizeH="0" baseline="0" noProof="0" dirty="0">
              <a:ln>
                <a:noFill/>
              </a:ln>
              <a:solidFill>
                <a:srgbClr val="7030A0"/>
              </a:solidFill>
              <a:effectLst/>
              <a:uLnTx/>
              <a:uFillTx/>
              <a:latin typeface="Arial" panose="020B0604020202020204"/>
              <a:ea typeface="+mn-ea"/>
              <a:cs typeface="+mn-cs"/>
            </a:endParaRPr>
          </a:p>
        </p:txBody>
      </p:sp>
      <p:sp>
        <p:nvSpPr>
          <p:cNvPr id="14" name="Flowchart: Off-page Connector 8">
            <a:extLst>
              <a:ext uri="{FF2B5EF4-FFF2-40B4-BE49-F238E27FC236}">
                <a16:creationId xmlns:a16="http://schemas.microsoft.com/office/drawing/2014/main" id="{70282B1A-52DB-CF5C-45BF-6B413CB6E6B2}"/>
              </a:ext>
            </a:extLst>
          </p:cNvPr>
          <p:cNvSpPr/>
          <p:nvPr/>
        </p:nvSpPr>
        <p:spPr>
          <a:xfrm>
            <a:off x="6616838" y="4235617"/>
            <a:ext cx="1805630" cy="1772653"/>
          </a:xfrm>
          <a:prstGeom prst="flowChartOffpageConnector">
            <a:avLst/>
          </a:prstGeom>
          <a:solidFill>
            <a:srgbClr val="009A98"/>
          </a:solidFill>
          <a:ln w="12700"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600"/>
              </a:spcAft>
              <a:buClrTx/>
              <a:buSzTx/>
              <a:buFontTx/>
              <a:buNone/>
              <a:tabLst/>
              <a:defRPr/>
            </a:pPr>
            <a:b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br>
            <a: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t>Empowering people </a:t>
            </a:r>
            <a:b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br>
            <a:r>
              <a:rPr kumimoji="0" lang="en-GB" sz="1600" i="0" u="none" strike="noStrike" kern="0" cap="none" spc="0" normalizeH="0" baseline="0" noProof="0" dirty="0">
                <a:ln>
                  <a:noFill/>
                </a:ln>
                <a:solidFill>
                  <a:prstClr val="white"/>
                </a:solidFill>
                <a:effectLst/>
                <a:uLnTx/>
                <a:uFillTx/>
                <a:latin typeface="Arial" panose="020B0604020202020204"/>
                <a:ea typeface="+mn-ea"/>
                <a:cs typeface="+mn-cs"/>
              </a:rPr>
              <a:t>and communities</a:t>
            </a: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GB" sz="110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5" name="Flowchart: Off-page Connector 14">
            <a:extLst>
              <a:ext uri="{FF2B5EF4-FFF2-40B4-BE49-F238E27FC236}">
                <a16:creationId xmlns:a16="http://schemas.microsoft.com/office/drawing/2014/main" id="{5690B807-1EED-AF1C-05E2-C41A7E627D19}"/>
              </a:ext>
            </a:extLst>
          </p:cNvPr>
          <p:cNvSpPr/>
          <p:nvPr/>
        </p:nvSpPr>
        <p:spPr>
          <a:xfrm>
            <a:off x="9350577" y="4235616"/>
            <a:ext cx="1805630" cy="1772653"/>
          </a:xfrm>
          <a:prstGeom prst="flowChartOffpageConnector">
            <a:avLst/>
          </a:prstGeom>
          <a:solidFill>
            <a:srgbClr val="0071C6"/>
          </a:solidFill>
          <a:ln w="12700" cap="flat" cmpd="sng" algn="ctr">
            <a:noFill/>
            <a:prstDash val="solid"/>
            <a:miter lim="800000"/>
          </a:ln>
          <a:effectLst/>
        </p:spPr>
        <p:txBody>
          <a:bodyPr rtlCol="0" anchor="t" anchorCtr="0"/>
          <a:lstStyle/>
          <a:p>
            <a:pPr marL="0" marR="0" lvl="0" indent="0" algn="ctr" defTabSz="914400" eaLnBrk="1" fontAlgn="auto" latinLnBrk="0" hangingPunct="1">
              <a:lnSpc>
                <a:spcPct val="115000"/>
              </a:lnSpc>
              <a:spcBef>
                <a:spcPts val="0"/>
              </a:spcBef>
              <a:spcAft>
                <a:spcPts val="1000"/>
              </a:spcAft>
              <a:buClrTx/>
              <a:buSzTx/>
              <a:buFontTx/>
              <a:buNone/>
              <a:tabLst/>
              <a:defRPr/>
            </a:pPr>
            <a:br>
              <a:rPr kumimoji="0" lang="en-GB" sz="1400"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br>
            <a:r>
              <a:rPr kumimoji="0" lang="en-GB" sz="1600"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A culture that champions involvement  </a:t>
            </a:r>
          </a:p>
        </p:txBody>
      </p:sp>
    </p:spTree>
    <p:extLst>
      <p:ext uri="{BB962C8B-B14F-4D97-AF65-F5344CB8AC3E}">
        <p14:creationId xmlns:p14="http://schemas.microsoft.com/office/powerpoint/2010/main" val="373181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Working together across BSW</a:t>
            </a:r>
          </a:p>
        </p:txBody>
      </p:sp>
      <p:sp>
        <p:nvSpPr>
          <p:cNvPr id="3" name="Text Placeholder 2"/>
          <p:cNvSpPr>
            <a:spLocks noGrp="1"/>
          </p:cNvSpPr>
          <p:nvPr>
            <p:ph type="body" sz="quarter" idx="20"/>
          </p:nvPr>
        </p:nvSpPr>
        <p:spPr>
          <a:xfrm>
            <a:off x="849527" y="2457450"/>
            <a:ext cx="6651412" cy="400050"/>
          </a:xfrm>
        </p:spPr>
        <p:txBody>
          <a:bodyPr/>
          <a:lstStyle/>
          <a:p>
            <a:pPr marL="342900" indent="-342900">
              <a:buFont typeface="Arial" panose="020B0604020202020204" pitchFamily="34" charset="0"/>
              <a:buChar char="•"/>
            </a:pPr>
            <a:r>
              <a:rPr lang="en-GB" dirty="0"/>
              <a:t>Health and care providers across BSW have a long history of collaborative working</a:t>
            </a:r>
          </a:p>
          <a:p>
            <a:pPr marL="342900" indent="-342900">
              <a:buFont typeface="Arial" panose="020B0604020202020204" pitchFamily="34" charset="0"/>
              <a:buChar char="•"/>
            </a:pPr>
            <a:r>
              <a:rPr lang="en-GB" dirty="0"/>
              <a:t>The following slides include current examples of how we are working together now</a:t>
            </a:r>
          </a:p>
          <a:p>
            <a:endParaRPr lang="en-GB" dirty="0"/>
          </a:p>
        </p:txBody>
      </p:sp>
      <p:pic>
        <p:nvPicPr>
          <p:cNvPr id="6" name="Picture 2" descr="\\BANES.XSWHealth.nhs.uk\CCG\Home\Dom.Hall\Desktop\Social Media\STP cogs.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500939" y="2457451"/>
            <a:ext cx="4464049" cy="300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Support from the voluntary sector</a:t>
            </a:r>
          </a:p>
        </p:txBody>
      </p:sp>
      <p:sp>
        <p:nvSpPr>
          <p:cNvPr id="3" name="Text Placeholder 2"/>
          <p:cNvSpPr>
            <a:spLocks noGrp="1"/>
          </p:cNvSpPr>
          <p:nvPr>
            <p:ph type="body" sz="quarter" idx="20"/>
          </p:nvPr>
        </p:nvSpPr>
        <p:spPr>
          <a:xfrm>
            <a:off x="948778" y="2460670"/>
            <a:ext cx="5879520" cy="400050"/>
          </a:xfrm>
        </p:spPr>
        <p:txBody>
          <a:bodyPr/>
          <a:lstStyle/>
          <a:p>
            <a:pPr marL="342900" indent="-342900">
              <a:buFont typeface="Arial" panose="020B0604020202020204" pitchFamily="34" charset="0"/>
              <a:buChar char="•"/>
            </a:pPr>
            <a:r>
              <a:rPr lang="en-GB" dirty="0"/>
              <a:t>Voluntary sector organisations, working with BSW health and care providers, offering vital support to vulnerable members local communities during lockdowns</a:t>
            </a:r>
          </a:p>
          <a:p>
            <a:pPr marL="342900" indent="-342900">
              <a:buFont typeface="Arial" panose="020B0604020202020204" pitchFamily="34" charset="0"/>
              <a:buChar char="•"/>
            </a:pPr>
            <a:r>
              <a:rPr lang="en-GB" dirty="0"/>
              <a:t>Community groups help people with food deliveries, medicine, urgent housing, mental health and wellbeing and money matters</a:t>
            </a:r>
          </a:p>
          <a:p>
            <a:pPr marL="342900" indent="-342900">
              <a:buFont typeface="Arial" panose="020B0604020202020204" pitchFamily="34" charset="0"/>
              <a:buChar char="•"/>
            </a:pPr>
            <a:r>
              <a:rPr lang="en-GB" dirty="0"/>
              <a:t>Highlights the important role played by third sector in BSW ICS</a:t>
            </a:r>
          </a:p>
          <a:p>
            <a:endParaRPr lang="en-GB" dirty="0"/>
          </a:p>
        </p:txBody>
      </p:sp>
      <p:pic>
        <p:nvPicPr>
          <p:cNvPr id="6" name="Picture 2" descr="\\BANES.XSWHealth.nhs.uk\CCG\Home\Dom.Hall\Desktop\EXPLAINER SLIDE DECK\Wera_Hobhouse_and_the_3SG_Team.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00938" y="2457450"/>
            <a:ext cx="4464050" cy="280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57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849948" y="1639391"/>
            <a:ext cx="6840390" cy="502972"/>
          </a:xfrm>
        </p:spPr>
        <p:txBody>
          <a:bodyPr/>
          <a:lstStyle/>
          <a:p>
            <a:r>
              <a:rPr lang="en-GB" b="1" dirty="0"/>
              <a:t>Addressing inequalities through access to Covid vaccine</a:t>
            </a:r>
          </a:p>
        </p:txBody>
      </p:sp>
      <p:sp>
        <p:nvSpPr>
          <p:cNvPr id="3" name="Text Placeholder 2"/>
          <p:cNvSpPr>
            <a:spLocks noGrp="1"/>
          </p:cNvSpPr>
          <p:nvPr>
            <p:ph type="body" sz="quarter" idx="20"/>
          </p:nvPr>
        </p:nvSpPr>
        <p:spPr>
          <a:xfrm>
            <a:off x="867137" y="2597484"/>
            <a:ext cx="5334372" cy="400050"/>
          </a:xfrm>
        </p:spPr>
        <p:txBody>
          <a:bodyPr/>
          <a:lstStyle/>
          <a:p>
            <a:pPr marL="342900" indent="-342900">
              <a:buFont typeface="Arial" panose="020B0604020202020204" pitchFamily="34" charset="0"/>
              <a:buChar char="•"/>
            </a:pPr>
            <a:r>
              <a:rPr lang="en-GB" dirty="0"/>
              <a:t>BSW ICB, local authorities, GP surgeries, primary care networks and local voluntary sector groups working together to deliver vaccines on a specially adapted canal barge and bus</a:t>
            </a:r>
          </a:p>
          <a:p>
            <a:pPr marL="342900" indent="-342900">
              <a:buFont typeface="Arial" panose="020B0604020202020204" pitchFamily="34" charset="0"/>
              <a:buChar char="•"/>
            </a:pPr>
            <a:r>
              <a:rPr lang="en-GB" dirty="0"/>
              <a:t>Initiative ensures hard to reach communities across the local area do not miss out on the opportunity to receive Covid vaccinations</a:t>
            </a:r>
          </a:p>
          <a:p>
            <a:endParaRPr lang="en-GB" dirty="0"/>
          </a:p>
          <a:p>
            <a:endParaRPr lang="en-GB" dirty="0"/>
          </a:p>
        </p:txBody>
      </p:sp>
      <p:pic>
        <p:nvPicPr>
          <p:cNvPr id="2052" name="Picture 4" descr="\\BANES.XSWHealth.nhs.uk\CCG\Home\Dom.Hall\Desktop\EXPLAINER SLIDE DECK\Vax boat pic 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00938" y="3180261"/>
            <a:ext cx="4464050" cy="27028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ANES.XSWHealth.nhs.uk\CCG\Home\Dom.Hall\Desktop\EXPLAINER SLIDE DECK\bu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00938" y="294701"/>
            <a:ext cx="4464050" cy="27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849948" y="1639391"/>
            <a:ext cx="7367929" cy="502972"/>
          </a:xfrm>
        </p:spPr>
        <p:txBody>
          <a:bodyPr/>
          <a:lstStyle/>
          <a:p>
            <a:r>
              <a:rPr lang="en-GB" b="1" dirty="0"/>
              <a:t>Support for Long Covid</a:t>
            </a:r>
          </a:p>
        </p:txBody>
      </p:sp>
      <p:sp>
        <p:nvSpPr>
          <p:cNvPr id="3" name="Text Placeholder 2"/>
          <p:cNvSpPr>
            <a:spLocks noGrp="1"/>
          </p:cNvSpPr>
          <p:nvPr>
            <p:ph type="body" sz="quarter" idx="20"/>
          </p:nvPr>
        </p:nvSpPr>
        <p:spPr>
          <a:xfrm>
            <a:off x="849948" y="2457450"/>
            <a:ext cx="6427573" cy="400050"/>
          </a:xfrm>
        </p:spPr>
        <p:txBody>
          <a:bodyPr/>
          <a:lstStyle/>
          <a:p>
            <a:pPr marL="342900" indent="-342900">
              <a:buFont typeface="Arial" panose="020B0604020202020204" pitchFamily="34" charset="0"/>
              <a:buChar char="•"/>
            </a:pPr>
            <a:r>
              <a:rPr lang="en-GB" dirty="0"/>
              <a:t>New clinical pathway co-created across BSW to respond to patients experiencing long term effects of Covid-19 </a:t>
            </a:r>
          </a:p>
          <a:p>
            <a:pPr marL="342900" indent="-342900">
              <a:buFont typeface="Arial" panose="020B0604020202020204" pitchFamily="34" charset="0"/>
              <a:buChar char="•"/>
            </a:pPr>
            <a:r>
              <a:rPr lang="en-GB" dirty="0"/>
              <a:t>The service consists of an assessment process with a 30 minute virtual assessment by a senior physiotherapist, occupational therapist or nurse </a:t>
            </a:r>
          </a:p>
          <a:p>
            <a:pPr marL="342900" indent="-342900">
              <a:buFont typeface="Arial" panose="020B0604020202020204" pitchFamily="34" charset="0"/>
              <a:buChar char="•"/>
            </a:pPr>
            <a:r>
              <a:rPr lang="en-GB" dirty="0"/>
              <a:t>Support from virtual Multi Disciplinary Team including specialist physio, GP, chronic fatigue consultants, occupational health physician and secondary care consultants </a:t>
            </a:r>
          </a:p>
          <a:p>
            <a:pPr marL="342900" indent="-342900">
              <a:buFont typeface="Arial" panose="020B0604020202020204" pitchFamily="34" charset="0"/>
              <a:buChar char="•"/>
            </a:pPr>
            <a:r>
              <a:rPr lang="en-GB" dirty="0"/>
              <a:t>Funding for a Long Covid clinic would not have been possible without the collaboration of system partners</a:t>
            </a:r>
          </a:p>
          <a:p>
            <a:pPr marL="342900" indent="-342900">
              <a:buFont typeface="Arial" panose="020B0604020202020204" pitchFamily="34" charset="0"/>
              <a:buChar char="•"/>
            </a:pPr>
            <a:endParaRPr lang="en-GB" dirty="0"/>
          </a:p>
          <a:p>
            <a:endParaRPr lang="en-GB" dirty="0"/>
          </a:p>
        </p:txBody>
      </p:sp>
      <p:pic>
        <p:nvPicPr>
          <p:cNvPr id="8" name="Picture 2" descr="\\BANES.XSWHealth.nhs.uk\CCG\Home\Dom.Hall\Desktop\GettyImages-69403401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07742" y="2457450"/>
            <a:ext cx="4438189" cy="28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6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849947" y="1639391"/>
            <a:ext cx="8692637" cy="502972"/>
          </a:xfrm>
        </p:spPr>
        <p:txBody>
          <a:bodyPr/>
          <a:lstStyle/>
          <a:p>
            <a:r>
              <a:rPr lang="en-GB" b="1" dirty="0"/>
              <a:t>Integrated Care Records (ICRs)</a:t>
            </a:r>
          </a:p>
        </p:txBody>
      </p:sp>
      <p:sp>
        <p:nvSpPr>
          <p:cNvPr id="3" name="Text Placeholder 2"/>
          <p:cNvSpPr>
            <a:spLocks noGrp="1"/>
          </p:cNvSpPr>
          <p:nvPr>
            <p:ph type="body" sz="quarter" idx="20"/>
          </p:nvPr>
        </p:nvSpPr>
        <p:spPr>
          <a:xfrm>
            <a:off x="846187" y="2457450"/>
            <a:ext cx="6654751" cy="400050"/>
          </a:xfrm>
        </p:spPr>
        <p:txBody>
          <a:bodyPr/>
          <a:lstStyle/>
          <a:p>
            <a:pPr marL="342900" indent="-342900">
              <a:buFont typeface="Arial" panose="020B0604020202020204" pitchFamily="34" charset="0"/>
              <a:buChar char="•"/>
            </a:pPr>
            <a:r>
              <a:rPr lang="en-GB" dirty="0"/>
              <a:t>Part of a programme of work to improve the care our population receives through digital transformation</a:t>
            </a:r>
          </a:p>
          <a:p>
            <a:pPr marL="342900" indent="-342900">
              <a:buFont typeface="Arial" panose="020B0604020202020204" pitchFamily="34" charset="0"/>
              <a:buChar char="•"/>
            </a:pPr>
            <a:r>
              <a:rPr lang="en-GB" dirty="0"/>
              <a:t>An ICR enables different health and care organisations to access relevant information about patients without the need to access multiple IT systems</a:t>
            </a:r>
          </a:p>
          <a:p>
            <a:pPr marL="342900" indent="-342900">
              <a:buFont typeface="Arial" panose="020B0604020202020204" pitchFamily="34" charset="0"/>
              <a:buChar char="•"/>
            </a:pPr>
            <a:r>
              <a:rPr lang="en-GB" dirty="0"/>
              <a:t>It was used by health &amp; care professionals over 23,000 times in May 2022 and covers 934,000 residents across B&amp;NES, Swindon and Wiltshire</a:t>
            </a:r>
          </a:p>
          <a:p>
            <a:pPr marL="342900" indent="-342900">
              <a:buFont typeface="Arial" panose="020B0604020202020204" pitchFamily="34" charset="0"/>
              <a:buChar char="•"/>
            </a:pPr>
            <a:r>
              <a:rPr lang="en-GB" dirty="0"/>
              <a:t>It shares information between our community care providers, acute hospitals, GP practices, and mental health trusts saving time and avoiding unnecessary delays while improving patient care</a:t>
            </a:r>
          </a:p>
        </p:txBody>
      </p:sp>
      <p:pic>
        <p:nvPicPr>
          <p:cNvPr id="4" name="Picture 2" descr="\\BANES.XSWHealth.nhs.uk\CCG\Home\Dom.Hall\Desktop\doctor using tablet in hospital.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5041"/>
          <a:stretch/>
        </p:blipFill>
        <p:spPr bwMode="auto">
          <a:xfrm>
            <a:off x="7500938" y="2333954"/>
            <a:ext cx="4464050" cy="293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35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74A005-195C-1396-7AB7-FE3FE9044267}"/>
              </a:ext>
            </a:extLst>
          </p:cNvPr>
          <p:cNvSpPr>
            <a:spLocks noGrp="1"/>
          </p:cNvSpPr>
          <p:nvPr>
            <p:ph type="body" sz="quarter" idx="19"/>
          </p:nvPr>
        </p:nvSpPr>
        <p:spPr/>
        <p:txBody>
          <a:bodyPr/>
          <a:lstStyle/>
          <a:p>
            <a:r>
              <a:rPr lang="en-GB" b="1" dirty="0"/>
              <a:t>Wellbeing houses</a:t>
            </a:r>
          </a:p>
        </p:txBody>
      </p:sp>
      <p:sp>
        <p:nvSpPr>
          <p:cNvPr id="4" name="Text Placeholder 3">
            <a:extLst>
              <a:ext uri="{FF2B5EF4-FFF2-40B4-BE49-F238E27FC236}">
                <a16:creationId xmlns:a16="http://schemas.microsoft.com/office/drawing/2014/main" id="{ED7A68AA-3502-0264-F20A-D5E3D47962EF}"/>
              </a:ext>
            </a:extLst>
          </p:cNvPr>
          <p:cNvSpPr>
            <a:spLocks noGrp="1"/>
          </p:cNvSpPr>
          <p:nvPr>
            <p:ph type="body" sz="quarter" idx="21"/>
          </p:nvPr>
        </p:nvSpPr>
        <p:spPr>
          <a:xfrm>
            <a:off x="875230" y="2462711"/>
            <a:ext cx="6625708" cy="3175537"/>
          </a:xfrm>
        </p:spPr>
        <p:txBody>
          <a:bodyPr/>
          <a:lstStyle/>
          <a:p>
            <a:pPr marL="342900" indent="-342900">
              <a:buFont typeface="Arial" panose="020B0604020202020204" pitchFamily="34" charset="0"/>
              <a:buChar char="•"/>
            </a:pPr>
            <a:r>
              <a:rPr lang="en-GB" sz="2000" dirty="0"/>
              <a:t>Local authorities, mental health trusts, housing providers and VCSE groups working together to help people at a point of crisis</a:t>
            </a:r>
          </a:p>
          <a:p>
            <a:pPr marL="342900" indent="-342900">
              <a:buFont typeface="Arial" panose="020B0604020202020204" pitchFamily="34" charset="0"/>
              <a:buChar char="•"/>
            </a:pPr>
            <a:r>
              <a:rPr lang="en-GB" sz="2000" dirty="0"/>
              <a:t>Offers an alternative to going for hospital for those who don't feel safe at home overnight, or where things at home are contributing to a crisis</a:t>
            </a:r>
          </a:p>
          <a:p>
            <a:pPr marL="342900" indent="-342900">
              <a:buFont typeface="Arial" panose="020B0604020202020204" pitchFamily="34" charset="0"/>
              <a:buChar char="•"/>
            </a:pPr>
            <a:r>
              <a:rPr lang="en-GB" sz="2000" dirty="0"/>
              <a:t>Helps to keep people out of hospital in a welcoming, non-clinical, homely environment and offers patients strategies to stay well and avoid re-admission</a:t>
            </a:r>
          </a:p>
          <a:p>
            <a:pPr marL="342900" indent="-342900">
              <a:buFont typeface="Arial" panose="020B0604020202020204" pitchFamily="34" charset="0"/>
              <a:buChar char="•"/>
            </a:pPr>
            <a:r>
              <a:rPr lang="en-GB" sz="2000" dirty="0"/>
              <a:t>Provides a focus on next steps, using skilled staff to help users move on and to make contact with community outreach, financial, housing, employment and training pathway organisations</a:t>
            </a:r>
          </a:p>
          <a:p>
            <a:endParaRPr lang="en-GB" sz="2000" dirty="0"/>
          </a:p>
        </p:txBody>
      </p:sp>
      <p:pic>
        <p:nvPicPr>
          <p:cNvPr id="9" name="Picture 8" descr="A picture containing person, floor, window, sitting&#10;&#10;Description automatically generated">
            <a:extLst>
              <a:ext uri="{FF2B5EF4-FFF2-40B4-BE49-F238E27FC236}">
                <a16:creationId xmlns:a16="http://schemas.microsoft.com/office/drawing/2014/main" id="{D7EEE596-18F7-1C50-D2E9-71A324CB0C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00938" y="2462710"/>
            <a:ext cx="4350742" cy="2803027"/>
          </a:xfrm>
          <a:prstGeom prst="rect">
            <a:avLst/>
          </a:prstGeom>
        </p:spPr>
      </p:pic>
    </p:spTree>
    <p:extLst>
      <p:ext uri="{BB962C8B-B14F-4D97-AF65-F5344CB8AC3E}">
        <p14:creationId xmlns:p14="http://schemas.microsoft.com/office/powerpoint/2010/main" val="382443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What does this mean for me?</a:t>
            </a:r>
          </a:p>
        </p:txBody>
      </p:sp>
      <p:sp>
        <p:nvSpPr>
          <p:cNvPr id="7" name="Text Placeholder 4"/>
          <p:cNvSpPr>
            <a:spLocks noGrp="1"/>
          </p:cNvSpPr>
          <p:nvPr>
            <p:ph type="body" sz="quarter" idx="20"/>
          </p:nvPr>
        </p:nvSpPr>
        <p:spPr>
          <a:xfrm>
            <a:off x="849526" y="2265163"/>
            <a:ext cx="6172597" cy="400050"/>
          </a:xfrm>
        </p:spPr>
        <p:txBody>
          <a:bodyPr/>
          <a:lstStyle/>
          <a:p>
            <a:pPr marL="342900" indent="-342900">
              <a:buFont typeface="Arial" panose="020B0604020202020204" pitchFamily="34" charset="0"/>
              <a:buChar char="•"/>
            </a:pPr>
            <a:r>
              <a:rPr lang="en-GB" dirty="0"/>
              <a:t>Becoming an ICS will mean changes ahead for all of us as our organisations work more closely together</a:t>
            </a:r>
          </a:p>
          <a:p>
            <a:pPr marL="342900" indent="-342900">
              <a:buFont typeface="Arial" panose="020B0604020202020204" pitchFamily="34" charset="0"/>
              <a:buChar char="•"/>
            </a:pPr>
            <a:r>
              <a:rPr lang="en-GB" dirty="0"/>
              <a:t>If you have any questions, please email </a:t>
            </a:r>
            <a:r>
              <a:rPr lang="en-GB" b="1" dirty="0"/>
              <a:t>bswicb.partnership@nhs.net</a:t>
            </a:r>
            <a:endParaRPr lang="en-GB" dirty="0"/>
          </a:p>
        </p:txBody>
      </p:sp>
      <p:pic>
        <p:nvPicPr>
          <p:cNvPr id="8" name="Picture 2" descr="\\BANES.XSWHealth.nhs.uk\CCG\Home\Dom.Hall\Desktop\a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33" y="2142363"/>
            <a:ext cx="3888432" cy="387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11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6E7CB-9C16-4B43-92A9-4895AE715F55}"/>
              </a:ext>
            </a:extLst>
          </p:cNvPr>
          <p:cNvSpPr>
            <a:spLocks noGrp="1"/>
          </p:cNvSpPr>
          <p:nvPr>
            <p:ph type="body" sz="quarter" idx="19"/>
          </p:nvPr>
        </p:nvSpPr>
        <p:spPr/>
        <p:txBody>
          <a:bodyPr/>
          <a:lstStyle/>
          <a:p>
            <a:r>
              <a:rPr lang="en-GB" b="1" dirty="0"/>
              <a:t>What is an Integrated Care System (ICS)?</a:t>
            </a:r>
            <a:endParaRPr lang="en-US" b="1" dirty="0"/>
          </a:p>
        </p:txBody>
      </p:sp>
      <p:sp>
        <p:nvSpPr>
          <p:cNvPr id="3" name="Text Placeholder 2">
            <a:extLst>
              <a:ext uri="{FF2B5EF4-FFF2-40B4-BE49-F238E27FC236}">
                <a16:creationId xmlns:a16="http://schemas.microsoft.com/office/drawing/2014/main" id="{BA1A75C3-7DC4-544A-8FF6-D5C018BE55D4}"/>
              </a:ext>
            </a:extLst>
          </p:cNvPr>
          <p:cNvSpPr>
            <a:spLocks noGrp="1"/>
          </p:cNvSpPr>
          <p:nvPr>
            <p:ph type="body" sz="quarter" idx="20"/>
          </p:nvPr>
        </p:nvSpPr>
        <p:spPr>
          <a:xfrm>
            <a:off x="849526" y="2465188"/>
            <a:ext cx="6582905" cy="400050"/>
          </a:xfrm>
        </p:spPr>
        <p:txBody>
          <a:bodyPr/>
          <a:lstStyle/>
          <a:p>
            <a:r>
              <a:rPr lang="en-GB" dirty="0"/>
              <a:t>The health and care needs of our population are changing, with more people living longer, often with multiple long term conditions</a:t>
            </a:r>
          </a:p>
          <a:p>
            <a:endParaRPr lang="en-GB" dirty="0"/>
          </a:p>
          <a:p>
            <a:r>
              <a:rPr lang="en-GB" dirty="0"/>
              <a:t>To tackle this and other health and care problems the NHS, local government and the third sector have formed partnerships to better meet our populations’ needs now and in the future</a:t>
            </a:r>
          </a:p>
        </p:txBody>
      </p:sp>
      <p:sp>
        <p:nvSpPr>
          <p:cNvPr id="7" name="Action Button: Forward or Next 6">
            <a:hlinkClick r:id="" action="ppaction://hlinkshowjump?jump=nextslide" highlightClick="1"/>
          </p:cNvPr>
          <p:cNvSpPr/>
          <p:nvPr/>
        </p:nvSpPr>
        <p:spPr>
          <a:xfrm>
            <a:off x="7333104" y="4697741"/>
            <a:ext cx="704374" cy="8640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 name="Rectangle 8"/>
          <p:cNvSpPr/>
          <p:nvPr/>
        </p:nvSpPr>
        <p:spPr>
          <a:xfrm>
            <a:off x="8160851" y="4697741"/>
            <a:ext cx="3353654" cy="523220"/>
          </a:xfrm>
          <a:prstGeom prst="rect">
            <a:avLst/>
          </a:prstGeom>
        </p:spPr>
        <p:txBody>
          <a:bodyPr wrap="square">
            <a:spAutoFit/>
          </a:bodyPr>
          <a:lstStyle/>
          <a:p>
            <a:pPr lvl="0"/>
            <a:r>
              <a:rPr lang="en-GB" sz="1400" dirty="0">
                <a:solidFill>
                  <a:prstClr val="black"/>
                </a:solidFill>
                <a:latin typeface="Arial" panose="020B0604020202020204" pitchFamily="34" charset="0"/>
                <a:cs typeface="Arial" panose="020B0604020202020204" pitchFamily="34" charset="0"/>
              </a:rPr>
              <a:t>Right click above and open hyperlink to watch a short animation</a:t>
            </a:r>
          </a:p>
        </p:txBody>
      </p:sp>
      <p:pic>
        <p:nvPicPr>
          <p:cNvPr id="5" name="Picture 4" descr="Graphical user interface&#10;&#10;Description automatically generated with medium confidence">
            <a:hlinkClick r:id="rId2"/>
            <a:extLst>
              <a:ext uri="{FF2B5EF4-FFF2-40B4-BE49-F238E27FC236}">
                <a16:creationId xmlns:a16="http://schemas.microsoft.com/office/drawing/2014/main" id="{4613D364-1E0E-4C11-3009-D75567B374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32431" y="2142363"/>
            <a:ext cx="4354101" cy="2449617"/>
          </a:xfrm>
          <a:prstGeom prst="rect">
            <a:avLst/>
          </a:prstGeom>
        </p:spPr>
      </p:pic>
    </p:spTree>
    <p:extLst>
      <p:ext uri="{BB962C8B-B14F-4D97-AF65-F5344CB8AC3E}">
        <p14:creationId xmlns:p14="http://schemas.microsoft.com/office/powerpoint/2010/main" val="96524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More information</a:t>
            </a:r>
          </a:p>
        </p:txBody>
      </p:sp>
      <p:sp>
        <p:nvSpPr>
          <p:cNvPr id="3" name="Text Placeholder 2"/>
          <p:cNvSpPr>
            <a:spLocks noGrp="1"/>
          </p:cNvSpPr>
          <p:nvPr>
            <p:ph type="body" sz="quarter" idx="20"/>
          </p:nvPr>
        </p:nvSpPr>
        <p:spPr>
          <a:xfrm>
            <a:off x="849526" y="2265163"/>
            <a:ext cx="6688412" cy="400050"/>
          </a:xfrm>
        </p:spPr>
        <p:txBody>
          <a:bodyPr/>
          <a:lstStyle/>
          <a:p>
            <a:pPr marL="342900" indent="-342900">
              <a:buFont typeface="Arial" panose="020B0604020202020204" pitchFamily="34" charset="0"/>
              <a:buChar char="•"/>
            </a:pPr>
            <a:r>
              <a:rPr lang="en-GB" dirty="0"/>
              <a:t>Visit the BSW Partnership website at </a:t>
            </a:r>
            <a:r>
              <a:rPr lang="en-GB" b="1" dirty="0"/>
              <a:t>bswtogether.org.uk</a:t>
            </a:r>
          </a:p>
          <a:p>
            <a:pPr marL="342900" indent="-342900">
              <a:buFont typeface="Arial" panose="020B0604020202020204" pitchFamily="34" charset="0"/>
              <a:buChar char="•"/>
            </a:pPr>
            <a:r>
              <a:rPr lang="en-GB" dirty="0"/>
              <a:t>Email </a:t>
            </a:r>
            <a:r>
              <a:rPr lang="en-GB" b="1" dirty="0"/>
              <a:t>bswicb.partnership@nhs.net </a:t>
            </a:r>
          </a:p>
          <a:p>
            <a:pPr marL="342900" indent="-342900">
              <a:buFont typeface="Arial" panose="020B0604020202020204" pitchFamily="34" charset="0"/>
              <a:buChar char="•"/>
            </a:pPr>
            <a:r>
              <a:rPr lang="en-GB" dirty="0"/>
              <a:t>Sign up for our regular Triangle newsletter (for members of the public)</a:t>
            </a:r>
          </a:p>
          <a:p>
            <a:pPr marL="342900" indent="-342900">
              <a:buFont typeface="Arial" panose="020B0604020202020204" pitchFamily="34" charset="0"/>
              <a:buChar char="•"/>
            </a:pPr>
            <a:r>
              <a:rPr lang="en-GB" dirty="0"/>
              <a:t>Sign up for our regular #BSWTogether (for colleagues)</a:t>
            </a:r>
          </a:p>
          <a:p>
            <a:pPr marL="342900" indent="-342900">
              <a:buFont typeface="Arial" panose="020B0604020202020204" pitchFamily="34" charset="0"/>
              <a:buChar char="•"/>
            </a:pPr>
            <a:r>
              <a:rPr lang="en-GB" dirty="0"/>
              <a:t>Follow us on Twitter @BSW_Together</a:t>
            </a:r>
          </a:p>
        </p:txBody>
      </p:sp>
    </p:spTree>
    <p:extLst>
      <p:ext uri="{BB962C8B-B14F-4D97-AF65-F5344CB8AC3E}">
        <p14:creationId xmlns:p14="http://schemas.microsoft.com/office/powerpoint/2010/main" val="3963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F7038B-88F8-F142-8106-AF8A2F4453F8}"/>
              </a:ext>
            </a:extLst>
          </p:cNvPr>
          <p:cNvSpPr>
            <a:spLocks noGrp="1"/>
          </p:cNvSpPr>
          <p:nvPr>
            <p:ph type="body" sz="quarter" idx="19"/>
          </p:nvPr>
        </p:nvSpPr>
        <p:spPr/>
        <p:txBody>
          <a:bodyPr/>
          <a:lstStyle/>
          <a:p>
            <a:r>
              <a:rPr lang="en-GB" b="1" dirty="0"/>
              <a:t>Integrated Care Systems...</a:t>
            </a:r>
            <a:endParaRPr lang="en-US" b="1" dirty="0"/>
          </a:p>
        </p:txBody>
      </p:sp>
      <p:sp>
        <p:nvSpPr>
          <p:cNvPr id="3" name="Text Placeholder 2">
            <a:extLst>
              <a:ext uri="{FF2B5EF4-FFF2-40B4-BE49-F238E27FC236}">
                <a16:creationId xmlns:a16="http://schemas.microsoft.com/office/drawing/2014/main" id="{52D9C4F2-3FF7-FA46-8DC9-FE30903182C9}"/>
              </a:ext>
            </a:extLst>
          </p:cNvPr>
          <p:cNvSpPr>
            <a:spLocks noGrp="1"/>
          </p:cNvSpPr>
          <p:nvPr>
            <p:ph type="body" sz="quarter" idx="20"/>
          </p:nvPr>
        </p:nvSpPr>
        <p:spPr>
          <a:xfrm>
            <a:off x="849527" y="2474713"/>
            <a:ext cx="4731142" cy="400050"/>
          </a:xfrm>
        </p:spPr>
        <p:txBody>
          <a:bodyPr/>
          <a:lstStyle/>
          <a:p>
            <a:pPr marL="342900" indent="-342900">
              <a:buFont typeface="Arial" panose="020B0604020202020204" pitchFamily="34" charset="0"/>
              <a:buChar char="•"/>
            </a:pPr>
            <a:r>
              <a:rPr lang="en-GB" dirty="0"/>
              <a:t>Have been shown to deliver the best outcomes for patients and populations across the UK and internationally</a:t>
            </a:r>
          </a:p>
          <a:p>
            <a:pPr marL="342900" indent="-342900">
              <a:buFont typeface="Arial" panose="020B0604020202020204" pitchFamily="34" charset="0"/>
              <a:buChar char="•"/>
            </a:pPr>
            <a:r>
              <a:rPr lang="en-GB" dirty="0"/>
              <a:t>Involve all care providers and commissioners working together to deliver an agreed set of outcomes for our population</a:t>
            </a:r>
          </a:p>
          <a:p>
            <a:pPr marL="342900" indent="-342900">
              <a:buFont typeface="Arial" panose="020B0604020202020204" pitchFamily="34" charset="0"/>
              <a:buChar char="•"/>
            </a:pPr>
            <a:r>
              <a:rPr lang="en-GB" dirty="0"/>
              <a:t>Help to simplify an overly complex system to improve services and make the most effective use of budget and resources</a:t>
            </a:r>
          </a:p>
          <a:p>
            <a:endParaRPr lang="en-US" dirty="0"/>
          </a:p>
        </p:txBody>
      </p:sp>
      <p:pic>
        <p:nvPicPr>
          <p:cNvPr id="8" name="Picture 7" descr="Diagram&#10;&#10;Description automatically generated">
            <a:extLst>
              <a:ext uri="{FF2B5EF4-FFF2-40B4-BE49-F238E27FC236}">
                <a16:creationId xmlns:a16="http://schemas.microsoft.com/office/drawing/2014/main" id="{103ABBF9-2201-D880-0E68-FCBB75202D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66230" y="1078652"/>
            <a:ext cx="5256296" cy="5176252"/>
          </a:xfrm>
          <a:prstGeom prst="rect">
            <a:avLst/>
          </a:prstGeom>
        </p:spPr>
      </p:pic>
    </p:spTree>
    <p:extLst>
      <p:ext uri="{BB962C8B-B14F-4D97-AF65-F5344CB8AC3E}">
        <p14:creationId xmlns:p14="http://schemas.microsoft.com/office/powerpoint/2010/main" val="261818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Bath and North East Somerset, Swindon and Wiltshire (BSW) Together</a:t>
            </a:r>
          </a:p>
        </p:txBody>
      </p:sp>
      <p:sp>
        <p:nvSpPr>
          <p:cNvPr id="3" name="Text Placeholder 2"/>
          <p:cNvSpPr>
            <a:spLocks noGrp="1"/>
          </p:cNvSpPr>
          <p:nvPr>
            <p:ph type="body" sz="quarter" idx="20"/>
          </p:nvPr>
        </p:nvSpPr>
        <p:spPr>
          <a:xfrm>
            <a:off x="943310" y="2585761"/>
            <a:ext cx="7460931" cy="400050"/>
          </a:xfrm>
        </p:spPr>
        <p:txBody>
          <a:bodyPr/>
          <a:lstStyle/>
          <a:p>
            <a:pPr marL="342900" indent="-342900">
              <a:buFont typeface="Arial" panose="020B0604020202020204" pitchFamily="34" charset="0"/>
              <a:buChar char="•"/>
            </a:pPr>
            <a:r>
              <a:rPr lang="en-GB" dirty="0"/>
              <a:t>Care organisations in Bath and North East Somerset, Swindon and Wiltshire have been working together since 2016 as a Sustainability and Transformation Partnership (STP) </a:t>
            </a:r>
          </a:p>
          <a:p>
            <a:pPr marL="342900" indent="-342900">
              <a:buFont typeface="Arial" panose="020B0604020202020204" pitchFamily="34" charset="0"/>
              <a:buChar char="•"/>
            </a:pPr>
            <a:r>
              <a:rPr lang="en-GB" dirty="0"/>
              <a:t>Following designation from NHS England and Improvement in December 2020, the BSW Partnership is now an Integrated Care System working alongside an Integrated Care Board that became a statutory body on 1</a:t>
            </a:r>
            <a:r>
              <a:rPr lang="en-GB" baseline="30000" dirty="0"/>
              <a:t>st</a:t>
            </a:r>
            <a:r>
              <a:rPr lang="en-GB" dirty="0"/>
              <a:t> July 2022</a:t>
            </a:r>
          </a:p>
        </p:txBody>
      </p:sp>
    </p:spTree>
    <p:extLst>
      <p:ext uri="{BB962C8B-B14F-4D97-AF65-F5344CB8AC3E}">
        <p14:creationId xmlns:p14="http://schemas.microsoft.com/office/powerpoint/2010/main" val="380006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34BC62-1987-4C92-8468-F65FC37F49E9}"/>
              </a:ext>
            </a:extLst>
          </p:cNvPr>
          <p:cNvSpPr>
            <a:spLocks noGrp="1"/>
          </p:cNvSpPr>
          <p:nvPr>
            <p:ph type="body" sz="quarter" idx="19"/>
          </p:nvPr>
        </p:nvSpPr>
        <p:spPr>
          <a:xfrm>
            <a:off x="1588643" y="979623"/>
            <a:ext cx="7460932" cy="502972"/>
          </a:xfrm>
        </p:spPr>
        <p:txBody>
          <a:bodyPr/>
          <a:lstStyle/>
          <a:p>
            <a:r>
              <a:rPr lang="en-GB" b="1" dirty="0">
                <a:solidFill>
                  <a:schemeClr val="tx1"/>
                </a:solidFill>
              </a:rPr>
              <a:t>How the BSW ICS is made up</a:t>
            </a:r>
          </a:p>
        </p:txBody>
      </p:sp>
      <p:pic>
        <p:nvPicPr>
          <p:cNvPr id="10" name="Picture 3" descr="\\BANES.XSWHealth.nhs.uk\CCG\Home\Dom.Hall\Desktop\STP footprint.jpg">
            <a:extLst>
              <a:ext uri="{FF2B5EF4-FFF2-40B4-BE49-F238E27FC236}">
                <a16:creationId xmlns:a16="http://schemas.microsoft.com/office/drawing/2014/main" id="{B3CB2B79-739E-4CB4-9FAE-AE25BB94AE5E}"/>
              </a:ext>
            </a:extLst>
          </p:cNvPr>
          <p:cNvPicPr>
            <a:picLocks noChangeAspect="1" noChangeArrowheads="1"/>
          </p:cNvPicPr>
          <p:nvPr/>
        </p:nvPicPr>
        <p:blipFill>
          <a:blip r:embed="rId2">
            <a:alphaModFix amt="35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2728213" y="1419032"/>
            <a:ext cx="5782837" cy="4432764"/>
          </a:xfrm>
          <a:prstGeom prst="rect">
            <a:avLst/>
          </a:prstGeom>
          <a:noFill/>
          <a:extLst>
            <a:ext uri="{909E8E84-426E-40DD-AFC4-6F175D3DCCD1}">
              <a14:hiddenFill xmlns:a14="http://schemas.microsoft.com/office/drawing/2010/main">
                <a:solidFill>
                  <a:srgbClr val="FFFFFF"/>
                </a:solidFill>
              </a14:hiddenFill>
            </a:ext>
          </a:extLst>
        </p:spPr>
      </p:pic>
      <p:sp>
        <p:nvSpPr>
          <p:cNvPr id="11" name="Hexagon 10">
            <a:extLst>
              <a:ext uri="{FF2B5EF4-FFF2-40B4-BE49-F238E27FC236}">
                <a16:creationId xmlns:a16="http://schemas.microsoft.com/office/drawing/2014/main" id="{DFC36E50-C531-4B3B-9B04-CA3D89C8B442}"/>
              </a:ext>
            </a:extLst>
          </p:cNvPr>
          <p:cNvSpPr/>
          <p:nvPr/>
        </p:nvSpPr>
        <p:spPr>
          <a:xfrm>
            <a:off x="922979" y="3601566"/>
            <a:ext cx="1935083" cy="1219694"/>
          </a:xfrm>
          <a:prstGeom prst="hexagon">
            <a:avLst/>
          </a:prstGeom>
          <a:solidFill>
            <a:srgbClr val="C10071"/>
          </a:solidFill>
          <a:ln>
            <a:solidFill>
              <a:srgbClr val="C10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Integrated Care Board</a:t>
            </a:r>
          </a:p>
          <a:p>
            <a:pPr algn="ctr"/>
            <a:endParaRPr lang="en-GB" sz="1100"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BSW ICB </a:t>
            </a:r>
          </a:p>
          <a:p>
            <a:pPr algn="ctr"/>
            <a:r>
              <a:rPr lang="en-GB" sz="1100" dirty="0">
                <a:latin typeface="Arial" panose="020B0604020202020204" pitchFamily="34" charset="0"/>
                <a:cs typeface="Arial" panose="020B0604020202020204" pitchFamily="34" charset="0"/>
              </a:rPr>
              <a:t>(organisation)</a:t>
            </a:r>
          </a:p>
          <a:p>
            <a:pPr algn="ctr"/>
            <a:endParaRPr lang="en-GB" sz="992" dirty="0">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0F4352C6-0D63-4AB3-B165-426868954079}"/>
              </a:ext>
            </a:extLst>
          </p:cNvPr>
          <p:cNvSpPr/>
          <p:nvPr/>
        </p:nvSpPr>
        <p:spPr>
          <a:xfrm>
            <a:off x="3846546" y="3601566"/>
            <a:ext cx="1935083" cy="1219694"/>
          </a:xfrm>
          <a:prstGeom prst="hexagon">
            <a:avLst/>
          </a:prstGeom>
          <a:solidFill>
            <a:srgbClr val="2C2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Integrated Care Partnership</a:t>
            </a:r>
          </a:p>
          <a:p>
            <a:pPr algn="ctr"/>
            <a:endParaRPr lang="en-GB" sz="1100"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BSW ICP </a:t>
            </a:r>
          </a:p>
          <a:p>
            <a:pPr algn="ctr"/>
            <a:r>
              <a:rPr lang="en-GB" sz="1100" dirty="0">
                <a:latin typeface="Arial" panose="020B0604020202020204" pitchFamily="34" charset="0"/>
                <a:cs typeface="Arial" panose="020B0604020202020204" pitchFamily="34" charset="0"/>
              </a:rPr>
              <a:t>(committee)</a:t>
            </a:r>
          </a:p>
          <a:p>
            <a:pPr algn="ctr"/>
            <a:endParaRPr lang="en-GB" sz="992"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D672E528-5914-4147-AF13-F5592B3E335F}"/>
              </a:ext>
            </a:extLst>
          </p:cNvPr>
          <p:cNvGrpSpPr/>
          <p:nvPr/>
        </p:nvGrpSpPr>
        <p:grpSpPr>
          <a:xfrm>
            <a:off x="6793585" y="3695542"/>
            <a:ext cx="3904984" cy="1821232"/>
            <a:chOff x="7744442" y="3229357"/>
            <a:chExt cx="3629880" cy="2202687"/>
          </a:xfrm>
        </p:grpSpPr>
        <p:sp>
          <p:nvSpPr>
            <p:cNvPr id="14" name="Hexagon 13">
              <a:extLst>
                <a:ext uri="{FF2B5EF4-FFF2-40B4-BE49-F238E27FC236}">
                  <a16:creationId xmlns:a16="http://schemas.microsoft.com/office/drawing/2014/main" id="{56D747AA-182E-4526-B305-A09A5E63DA85}"/>
                </a:ext>
              </a:extLst>
            </p:cNvPr>
            <p:cNvSpPr/>
            <p:nvPr/>
          </p:nvSpPr>
          <p:spPr>
            <a:xfrm>
              <a:off x="7744442" y="3229357"/>
              <a:ext cx="1616150" cy="1475158"/>
            </a:xfrm>
            <a:prstGeom prst="hexagon">
              <a:avLst/>
            </a:prstGeom>
            <a:solidFill>
              <a:srgbClr val="009A98"/>
            </a:solidFill>
            <a:ln>
              <a:solidFill>
                <a:srgbClr val="009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B&amp;NES </a:t>
              </a:r>
            </a:p>
            <a:p>
              <a:pPr algn="ctr"/>
              <a:r>
                <a:rPr lang="en-GB" sz="1100" dirty="0">
                  <a:latin typeface="Arial" panose="020B0604020202020204" pitchFamily="34" charset="0"/>
                  <a:cs typeface="Arial" panose="020B0604020202020204" pitchFamily="34" charset="0"/>
                </a:rPr>
                <a:t>Council</a:t>
              </a:r>
              <a:endParaRPr lang="en-GB" sz="1100" b="1" dirty="0">
                <a:latin typeface="Arial" panose="020B0604020202020204" pitchFamily="34" charset="0"/>
                <a:cs typeface="Arial" panose="020B0604020202020204" pitchFamily="34" charset="0"/>
              </a:endParaRPr>
            </a:p>
            <a:p>
              <a:pPr algn="ctr"/>
              <a:endParaRPr lang="en-GB" sz="992" dirty="0">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07C0472A-7125-47DB-BC98-60AE8F6EE6C4}"/>
                </a:ext>
              </a:extLst>
            </p:cNvPr>
            <p:cNvSpPr/>
            <p:nvPr/>
          </p:nvSpPr>
          <p:spPr>
            <a:xfrm>
              <a:off x="8772537" y="3588097"/>
              <a:ext cx="1616150" cy="1475157"/>
            </a:xfrm>
            <a:prstGeom prst="hexagon">
              <a:avLst/>
            </a:prstGeom>
            <a:solidFill>
              <a:srgbClr val="009A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Swindon </a:t>
              </a:r>
            </a:p>
            <a:p>
              <a:pPr algn="ctr"/>
              <a:r>
                <a:rPr lang="en-GB" sz="1100" dirty="0">
                  <a:latin typeface="Arial" panose="020B0604020202020204" pitchFamily="34" charset="0"/>
                  <a:cs typeface="Arial" panose="020B0604020202020204" pitchFamily="34" charset="0"/>
                </a:rPr>
                <a:t>Council</a:t>
              </a:r>
              <a:endParaRPr lang="en-GB" sz="1100" b="1" dirty="0">
                <a:latin typeface="Arial" panose="020B0604020202020204" pitchFamily="34" charset="0"/>
                <a:cs typeface="Arial" panose="020B0604020202020204" pitchFamily="34" charset="0"/>
              </a:endParaRPr>
            </a:p>
            <a:p>
              <a:pPr algn="ctr"/>
              <a:endParaRPr lang="en-GB" sz="992" dirty="0">
                <a:latin typeface="Arial" panose="020B0604020202020204" pitchFamily="34" charset="0"/>
                <a:cs typeface="Arial" panose="020B0604020202020204" pitchFamily="34" charset="0"/>
              </a:endParaRPr>
            </a:p>
          </p:txBody>
        </p:sp>
        <p:sp>
          <p:nvSpPr>
            <p:cNvPr id="16" name="Hexagon 15">
              <a:extLst>
                <a:ext uri="{FF2B5EF4-FFF2-40B4-BE49-F238E27FC236}">
                  <a16:creationId xmlns:a16="http://schemas.microsoft.com/office/drawing/2014/main" id="{1A43C8E8-0768-4EC3-B955-993B0E65FDCF}"/>
                </a:ext>
              </a:extLst>
            </p:cNvPr>
            <p:cNvSpPr/>
            <p:nvPr/>
          </p:nvSpPr>
          <p:spPr>
            <a:xfrm>
              <a:off x="9758172" y="3956886"/>
              <a:ext cx="1616150" cy="1475158"/>
            </a:xfrm>
            <a:prstGeom prst="hexagon">
              <a:avLst/>
            </a:prstGeom>
            <a:solidFill>
              <a:srgbClr val="009A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Wiltshire </a:t>
              </a:r>
            </a:p>
            <a:p>
              <a:pPr algn="ctr"/>
              <a:r>
                <a:rPr lang="en-GB" sz="1100" dirty="0">
                  <a:latin typeface="Arial" panose="020B0604020202020204" pitchFamily="34" charset="0"/>
                  <a:cs typeface="Arial" panose="020B0604020202020204" pitchFamily="34" charset="0"/>
                </a:rPr>
                <a:t>Council</a:t>
              </a:r>
              <a:endParaRPr lang="en-GB" sz="1100" b="1" dirty="0">
                <a:latin typeface="Arial" panose="020B0604020202020204" pitchFamily="34" charset="0"/>
                <a:cs typeface="Arial" panose="020B0604020202020204" pitchFamily="34" charset="0"/>
              </a:endParaRPr>
            </a:p>
            <a:p>
              <a:pPr algn="ctr"/>
              <a:endParaRPr lang="en-GB" sz="992" dirty="0">
                <a:latin typeface="Arial" panose="020B0604020202020204" pitchFamily="34" charset="0"/>
                <a:cs typeface="Arial" panose="020B0604020202020204" pitchFamily="34" charset="0"/>
              </a:endParaRPr>
            </a:p>
          </p:txBody>
        </p:sp>
      </p:grpSp>
      <p:cxnSp>
        <p:nvCxnSpPr>
          <p:cNvPr id="17" name="Straight Arrow Connector 16">
            <a:extLst>
              <a:ext uri="{FF2B5EF4-FFF2-40B4-BE49-F238E27FC236}">
                <a16:creationId xmlns:a16="http://schemas.microsoft.com/office/drawing/2014/main" id="{13911B8C-A595-41F3-A77D-8CB5DDE17EC5}"/>
              </a:ext>
            </a:extLst>
          </p:cNvPr>
          <p:cNvCxnSpPr>
            <a:cxnSpLocks/>
          </p:cNvCxnSpPr>
          <p:nvPr/>
        </p:nvCxnSpPr>
        <p:spPr>
          <a:xfrm>
            <a:off x="5896561" y="4211412"/>
            <a:ext cx="46686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B97A425-9FED-4E5B-87FE-D53826854726}"/>
              </a:ext>
            </a:extLst>
          </p:cNvPr>
          <p:cNvCxnSpPr/>
          <p:nvPr/>
        </p:nvCxnSpPr>
        <p:spPr>
          <a:xfrm>
            <a:off x="2609505" y="4211412"/>
            <a:ext cx="119007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9007BA8-A41B-44B4-B525-84B79F955E26}"/>
              </a:ext>
            </a:extLst>
          </p:cNvPr>
          <p:cNvSpPr/>
          <p:nvPr/>
        </p:nvSpPr>
        <p:spPr>
          <a:xfrm>
            <a:off x="807461" y="4871295"/>
            <a:ext cx="2741119" cy="1044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5EB8"/>
                </a:solidFill>
                <a:latin typeface="Arial" panose="020B0604020202020204" pitchFamily="34" charset="0"/>
                <a:cs typeface="Arial" panose="020B0604020202020204" pitchFamily="34" charset="0"/>
              </a:rPr>
              <a:t>Statutory NHS organisation </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Develops a plan for meeting the health needs of the population, </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Managing NHS budget </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arranges for the provision of health services in BSW</a:t>
            </a:r>
          </a:p>
        </p:txBody>
      </p:sp>
      <p:sp>
        <p:nvSpPr>
          <p:cNvPr id="20" name="Rectangle 19">
            <a:extLst>
              <a:ext uri="{FF2B5EF4-FFF2-40B4-BE49-F238E27FC236}">
                <a16:creationId xmlns:a16="http://schemas.microsoft.com/office/drawing/2014/main" id="{85DBDA47-576C-4A50-B67D-3CB1D57DF4EC}"/>
              </a:ext>
            </a:extLst>
          </p:cNvPr>
          <p:cNvSpPr/>
          <p:nvPr/>
        </p:nvSpPr>
        <p:spPr>
          <a:xfrm>
            <a:off x="940406" y="2048997"/>
            <a:ext cx="2923567" cy="1044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5EB8"/>
                </a:solidFill>
                <a:latin typeface="Arial" panose="020B0604020202020204" pitchFamily="34" charset="0"/>
                <a:cs typeface="Arial" panose="020B0604020202020204" pitchFamily="34" charset="0"/>
              </a:rPr>
              <a:t>Integrated Care System (ICS)</a:t>
            </a:r>
          </a:p>
          <a:p>
            <a:r>
              <a:rPr lang="en-GB" sz="1200" dirty="0">
                <a:solidFill>
                  <a:schemeClr val="tx1"/>
                </a:solidFill>
                <a:latin typeface="Arial" panose="020B0604020202020204" pitchFamily="34" charset="0"/>
                <a:cs typeface="Arial" panose="020B0604020202020204" pitchFamily="34" charset="0"/>
              </a:rPr>
              <a:t>Organisations that come together to plan and deliver joined up health and care services, and to improve the lives of people who live and work in their area</a:t>
            </a:r>
          </a:p>
        </p:txBody>
      </p:sp>
      <p:sp>
        <p:nvSpPr>
          <p:cNvPr id="21" name="Rectangle 20">
            <a:extLst>
              <a:ext uri="{FF2B5EF4-FFF2-40B4-BE49-F238E27FC236}">
                <a16:creationId xmlns:a16="http://schemas.microsoft.com/office/drawing/2014/main" id="{7AB7EAAA-E6FA-4492-8B90-0522A2BE9535}"/>
              </a:ext>
            </a:extLst>
          </p:cNvPr>
          <p:cNvSpPr/>
          <p:nvPr/>
        </p:nvSpPr>
        <p:spPr>
          <a:xfrm>
            <a:off x="8291733" y="5489633"/>
            <a:ext cx="3075035" cy="664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5EB8"/>
                </a:solidFill>
                <a:latin typeface="Arial" panose="020B0604020202020204" pitchFamily="34" charset="0"/>
                <a:cs typeface="Arial" panose="020B0604020202020204" pitchFamily="34" charset="0"/>
              </a:rPr>
              <a:t>Local Authorities</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Responsible for social care and public health functions and other services for local people and businesses</a:t>
            </a:r>
          </a:p>
        </p:txBody>
      </p:sp>
      <p:sp>
        <p:nvSpPr>
          <p:cNvPr id="22" name="Rectangle 21">
            <a:extLst>
              <a:ext uri="{FF2B5EF4-FFF2-40B4-BE49-F238E27FC236}">
                <a16:creationId xmlns:a16="http://schemas.microsoft.com/office/drawing/2014/main" id="{FD36488B-F5CF-4025-AAE7-C95CE0E94C20}"/>
              </a:ext>
            </a:extLst>
          </p:cNvPr>
          <p:cNvSpPr/>
          <p:nvPr/>
        </p:nvSpPr>
        <p:spPr>
          <a:xfrm>
            <a:off x="3636586" y="4695707"/>
            <a:ext cx="2923567" cy="1410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b="1" dirty="0">
              <a:solidFill>
                <a:srgbClr val="005EB8"/>
              </a:solidFill>
              <a:latin typeface="Arial" panose="020B0604020202020204" pitchFamily="34" charset="0"/>
              <a:cs typeface="Arial" panose="020B0604020202020204" pitchFamily="34" charset="0"/>
            </a:endParaRPr>
          </a:p>
          <a:p>
            <a:r>
              <a:rPr lang="en-GB" sz="1200" b="1" dirty="0">
                <a:solidFill>
                  <a:srgbClr val="005EB8"/>
                </a:solidFill>
                <a:latin typeface="Arial" panose="020B0604020202020204" pitchFamily="34" charset="0"/>
                <a:cs typeface="Arial" panose="020B0604020202020204" pitchFamily="34" charset="0"/>
              </a:rPr>
              <a:t>Statutory committee</a:t>
            </a:r>
            <a:r>
              <a:rPr lang="en-GB" sz="1200" dirty="0">
                <a:solidFill>
                  <a:srgbClr val="003893"/>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formed between the ICB and local authorities</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 broad alliance of organisations concerned health and wellbeing of the population</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Author of the Integrated Care Strategy advocate for innovation, new approaches and improvement</a:t>
            </a:r>
          </a:p>
        </p:txBody>
      </p:sp>
      <p:sp>
        <p:nvSpPr>
          <p:cNvPr id="23" name="Rectangle 22">
            <a:extLst>
              <a:ext uri="{FF2B5EF4-FFF2-40B4-BE49-F238E27FC236}">
                <a16:creationId xmlns:a16="http://schemas.microsoft.com/office/drawing/2014/main" id="{FE883908-6122-452F-A19C-192C7B2E17C9}"/>
              </a:ext>
            </a:extLst>
          </p:cNvPr>
          <p:cNvSpPr/>
          <p:nvPr/>
        </p:nvSpPr>
        <p:spPr>
          <a:xfrm>
            <a:off x="7923300" y="1858218"/>
            <a:ext cx="3811900" cy="1044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005EB8"/>
                </a:solidFill>
                <a:latin typeface="Arial" panose="020B0604020202020204" pitchFamily="34" charset="0"/>
                <a:cs typeface="Arial" panose="020B0604020202020204" pitchFamily="34" charset="0"/>
              </a:rPr>
              <a:t>Integrated Care Alliances (ICA) </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Place-based partnerships of NHS, councils, community and voluntary organisations, local people, carers</a:t>
            </a:r>
          </a:p>
          <a:p>
            <a:pPr marL="141755" indent="-141755">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Lead the design and delivery of integrated services at place</a:t>
            </a:r>
          </a:p>
        </p:txBody>
      </p:sp>
      <p:cxnSp>
        <p:nvCxnSpPr>
          <p:cNvPr id="24" name="Straight Arrow Connector 23">
            <a:extLst>
              <a:ext uri="{FF2B5EF4-FFF2-40B4-BE49-F238E27FC236}">
                <a16:creationId xmlns:a16="http://schemas.microsoft.com/office/drawing/2014/main" id="{F4DD226D-D2BF-4996-9EAB-684EC0457CAB}"/>
              </a:ext>
            </a:extLst>
          </p:cNvPr>
          <p:cNvCxnSpPr>
            <a:cxnSpLocks/>
          </p:cNvCxnSpPr>
          <p:nvPr/>
        </p:nvCxnSpPr>
        <p:spPr>
          <a:xfrm flipH="1">
            <a:off x="6873935" y="2018287"/>
            <a:ext cx="961784" cy="91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C9E677-80A7-45E9-9A6B-4751F2478A79}"/>
              </a:ext>
            </a:extLst>
          </p:cNvPr>
          <p:cNvCxnSpPr>
            <a:cxnSpLocks/>
          </p:cNvCxnSpPr>
          <p:nvPr/>
        </p:nvCxnSpPr>
        <p:spPr>
          <a:xfrm flipH="1">
            <a:off x="3846546" y="2183576"/>
            <a:ext cx="4013995" cy="1061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87FA39-09C3-4027-ACDB-4A236B3C63C1}"/>
              </a:ext>
            </a:extLst>
          </p:cNvPr>
          <p:cNvCxnSpPr>
            <a:cxnSpLocks/>
          </p:cNvCxnSpPr>
          <p:nvPr/>
        </p:nvCxnSpPr>
        <p:spPr>
          <a:xfrm flipH="1">
            <a:off x="5781629" y="2275855"/>
            <a:ext cx="2151208" cy="968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7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Who we are</a:t>
            </a:r>
          </a:p>
        </p:txBody>
      </p:sp>
      <p:sp>
        <p:nvSpPr>
          <p:cNvPr id="3" name="Text Placeholder 2"/>
          <p:cNvSpPr>
            <a:spLocks noGrp="1"/>
          </p:cNvSpPr>
          <p:nvPr>
            <p:ph type="body" sz="quarter" idx="20"/>
          </p:nvPr>
        </p:nvSpPr>
        <p:spPr>
          <a:xfrm>
            <a:off x="849527" y="2465188"/>
            <a:ext cx="5902966" cy="400050"/>
          </a:xfrm>
        </p:spPr>
        <p:txBody>
          <a:bodyPr/>
          <a:lstStyle/>
          <a:p>
            <a:pPr marL="342900" indent="-342900">
              <a:buFont typeface="Arial" panose="020B0604020202020204" pitchFamily="34" charset="0"/>
              <a:buChar char="•"/>
            </a:pPr>
            <a:r>
              <a:rPr lang="en-GB" dirty="0">
                <a:solidFill>
                  <a:schemeClr val="tx1"/>
                </a:solidFill>
              </a:rPr>
              <a:t>We serve a combined population of 940,000</a:t>
            </a:r>
          </a:p>
          <a:p>
            <a:pPr marL="342900" indent="-342900">
              <a:buFont typeface="Arial" panose="020B0604020202020204" pitchFamily="34" charset="0"/>
              <a:buChar char="•"/>
            </a:pPr>
            <a:r>
              <a:rPr lang="en-GB" dirty="0">
                <a:solidFill>
                  <a:schemeClr val="tx1"/>
                </a:solidFill>
              </a:rPr>
              <a:t>We directly employ 37,600 colleagues and benefit from the contribution of many more carers and volunteers</a:t>
            </a:r>
          </a:p>
          <a:p>
            <a:pPr marL="342900" indent="-342900">
              <a:buFont typeface="Arial" panose="020B0604020202020204" pitchFamily="34" charset="0"/>
              <a:buChar char="•"/>
            </a:pPr>
            <a:r>
              <a:rPr lang="en-GB" dirty="0">
                <a:solidFill>
                  <a:schemeClr val="tx1"/>
                </a:solidFill>
              </a:rPr>
              <a:t>We are made up of 88 GP practices, 26 Primary Care Networks, two community providers, three acute hospital trusts, two mental health trusts, an ambulance trust, an Integrated Care Board (ICB), three Local Authorities, 2,800 Voluntary, Community and Social Enterprises</a:t>
            </a:r>
          </a:p>
          <a:p>
            <a:endParaRPr lang="en-GB" dirty="0">
              <a:solidFill>
                <a:schemeClr val="tx1"/>
              </a:solidFill>
            </a:endParaRPr>
          </a:p>
        </p:txBody>
      </p:sp>
      <p:pic>
        <p:nvPicPr>
          <p:cNvPr id="6" name="Picture 3" descr="\\BANES.XSWHealth.nhs.uk\CCG\Home\Dom.Hall\Desktop\STP footpri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7063" y="995820"/>
            <a:ext cx="5112568" cy="505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9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GB" b="1" dirty="0"/>
              <a:t>Key population demographics and issues in BSW</a:t>
            </a:r>
          </a:p>
          <a:p>
            <a:endParaRPr lang="en-GB" dirty="0"/>
          </a:p>
        </p:txBody>
      </p:sp>
      <p:pic>
        <p:nvPicPr>
          <p:cNvPr id="12" name="Picture 11" descr="Graphical user interface, application&#10;&#10;Description automatically generated">
            <a:extLst>
              <a:ext uri="{FF2B5EF4-FFF2-40B4-BE49-F238E27FC236}">
                <a16:creationId xmlns:a16="http://schemas.microsoft.com/office/drawing/2014/main" id="{9236C268-98C9-4ACF-9DC5-B0764669802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921" y="2920374"/>
            <a:ext cx="3709634" cy="2781907"/>
          </a:xfrm>
          <a:prstGeom prst="rect">
            <a:avLst/>
          </a:prstGeom>
          <a:noFill/>
        </p:spPr>
      </p:pic>
      <p:pic>
        <p:nvPicPr>
          <p:cNvPr id="13" name="Picture 12" descr="Graphical user interface, application&#10;&#10;Description automatically generated">
            <a:extLst>
              <a:ext uri="{FF2B5EF4-FFF2-40B4-BE49-F238E27FC236}">
                <a16:creationId xmlns:a16="http://schemas.microsoft.com/office/drawing/2014/main" id="{F85901BA-C3FD-F896-5F0D-12225193ECD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84429" y="2922160"/>
            <a:ext cx="3709634" cy="2779701"/>
          </a:xfrm>
          <a:prstGeom prst="rect">
            <a:avLst/>
          </a:prstGeom>
          <a:noFill/>
          <a:ln>
            <a:noFill/>
          </a:ln>
        </p:spPr>
      </p:pic>
      <p:pic>
        <p:nvPicPr>
          <p:cNvPr id="14" name="Picture 13" descr="Graphical user interface, application&#10;&#10;Description automatically generated">
            <a:extLst>
              <a:ext uri="{FF2B5EF4-FFF2-40B4-BE49-F238E27FC236}">
                <a16:creationId xmlns:a16="http://schemas.microsoft.com/office/drawing/2014/main" id="{B40A9B8F-6876-3B82-DED6-05BC50E1051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50369" y="2920478"/>
            <a:ext cx="3709633" cy="2780659"/>
          </a:xfrm>
          <a:prstGeom prst="rect">
            <a:avLst/>
          </a:prstGeom>
          <a:noFill/>
          <a:ln>
            <a:noFill/>
          </a:ln>
        </p:spPr>
      </p:pic>
    </p:spTree>
    <p:extLst>
      <p:ext uri="{BB962C8B-B14F-4D97-AF65-F5344CB8AC3E}">
        <p14:creationId xmlns:p14="http://schemas.microsoft.com/office/powerpoint/2010/main" val="285687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83C4F34-7D4D-3855-1981-D5A05398452E}"/>
              </a:ext>
            </a:extLst>
          </p:cNvPr>
          <p:cNvSpPr/>
          <p:nvPr/>
        </p:nvSpPr>
        <p:spPr>
          <a:xfrm>
            <a:off x="424674" y="2590007"/>
            <a:ext cx="2160000" cy="2160000"/>
          </a:xfrm>
          <a:prstGeom prst="ellipse">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Times New Roman" panose="02020603050405020304" pitchFamily="18" charset="0"/>
              </a:rPr>
              <a:t>180,000 </a:t>
            </a:r>
            <a:br>
              <a:rPr lang="en-GB" sz="1600" b="1" dirty="0">
                <a:solidFill>
                  <a:schemeClr val="bg1"/>
                </a:solidFill>
                <a:latin typeface="Arial" panose="020B0604020202020204" pitchFamily="34" charset="0"/>
                <a:cs typeface="Times New Roman" panose="02020603050405020304" pitchFamily="18" charset="0"/>
              </a:rPr>
            </a:br>
            <a:r>
              <a:rPr lang="en-GB" sz="1600" b="1" dirty="0">
                <a:solidFill>
                  <a:schemeClr val="bg1"/>
                </a:solidFill>
                <a:latin typeface="Arial" panose="020B0604020202020204" pitchFamily="34" charset="0"/>
                <a:cs typeface="Times New Roman" panose="02020603050405020304" pitchFamily="18" charset="0"/>
              </a:rPr>
              <a:t>people have some form of mental health condition</a:t>
            </a:r>
          </a:p>
        </p:txBody>
      </p:sp>
      <p:sp>
        <p:nvSpPr>
          <p:cNvPr id="6" name="Oval 5">
            <a:extLst>
              <a:ext uri="{FF2B5EF4-FFF2-40B4-BE49-F238E27FC236}">
                <a16:creationId xmlns:a16="http://schemas.microsoft.com/office/drawing/2014/main" id="{2B945E7B-21A3-21FD-A990-3DA7C913645E}"/>
              </a:ext>
            </a:extLst>
          </p:cNvPr>
          <p:cNvSpPr/>
          <p:nvPr/>
        </p:nvSpPr>
        <p:spPr>
          <a:xfrm>
            <a:off x="2584674" y="4044053"/>
            <a:ext cx="2160000" cy="2160000"/>
          </a:xfrm>
          <a:prstGeom prst="ellipse">
            <a:avLst/>
          </a:prstGeom>
          <a:solidFill>
            <a:srgbClr val="C10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156,000 </a:t>
            </a:r>
            <a:b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people have three or more long-term conditions</a:t>
            </a:r>
          </a:p>
        </p:txBody>
      </p:sp>
      <p:sp>
        <p:nvSpPr>
          <p:cNvPr id="8" name="Oval 7">
            <a:extLst>
              <a:ext uri="{FF2B5EF4-FFF2-40B4-BE49-F238E27FC236}">
                <a16:creationId xmlns:a16="http://schemas.microsoft.com/office/drawing/2014/main" id="{B44BEC3C-05F8-05B0-B478-22AA9FACFF69}"/>
              </a:ext>
            </a:extLst>
          </p:cNvPr>
          <p:cNvSpPr/>
          <p:nvPr/>
        </p:nvSpPr>
        <p:spPr>
          <a:xfrm>
            <a:off x="7091208" y="4044053"/>
            <a:ext cx="2160000" cy="2160000"/>
          </a:xfrm>
          <a:prstGeom prst="ellipse">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85,000</a:t>
            </a:r>
            <a:r>
              <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p>
          <a:p>
            <a:pPr lvl="0" algn="ctr">
              <a:defRPr/>
            </a:pPr>
            <a:r>
              <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people aged 65+ receive ten or more regular prescriptions for medicines</a:t>
            </a:r>
          </a:p>
        </p:txBody>
      </p:sp>
      <p:sp>
        <p:nvSpPr>
          <p:cNvPr id="9" name="Oval 8">
            <a:extLst>
              <a:ext uri="{FF2B5EF4-FFF2-40B4-BE49-F238E27FC236}">
                <a16:creationId xmlns:a16="http://schemas.microsoft.com/office/drawing/2014/main" id="{01DF7343-847E-7ECE-E961-94AD16DC5ABA}"/>
              </a:ext>
            </a:extLst>
          </p:cNvPr>
          <p:cNvSpPr/>
          <p:nvPr/>
        </p:nvSpPr>
        <p:spPr>
          <a:xfrm>
            <a:off x="9138481" y="2564943"/>
            <a:ext cx="2160000" cy="2160000"/>
          </a:xfrm>
          <a:prstGeom prst="ellipse">
            <a:avLst/>
          </a:prstGeom>
          <a:solidFill>
            <a:srgbClr val="00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100,000 </a:t>
            </a:r>
            <a:b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adults are smokers </a:t>
            </a:r>
          </a:p>
        </p:txBody>
      </p:sp>
      <p:sp>
        <p:nvSpPr>
          <p:cNvPr id="10" name="Oval 9">
            <a:extLst>
              <a:ext uri="{FF2B5EF4-FFF2-40B4-BE49-F238E27FC236}">
                <a16:creationId xmlns:a16="http://schemas.microsoft.com/office/drawing/2014/main" id="{41311F70-E9B1-2D33-591D-A925E3869FE8}"/>
              </a:ext>
            </a:extLst>
          </p:cNvPr>
          <p:cNvSpPr/>
          <p:nvPr/>
        </p:nvSpPr>
        <p:spPr>
          <a:xfrm>
            <a:off x="4837941" y="2564943"/>
            <a:ext cx="2160000" cy="2160000"/>
          </a:xfrm>
          <a:prstGeom prst="ellipse">
            <a:avLst/>
          </a:prstGeom>
          <a:solidFill>
            <a:srgbClr val="00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Nearly 6% </a:t>
            </a:r>
            <a:br>
              <a:rPr lang="en-GB"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of the population has diabetes </a:t>
            </a:r>
          </a:p>
        </p:txBody>
      </p:sp>
      <p:sp>
        <p:nvSpPr>
          <p:cNvPr id="11" name="TextBox 10">
            <a:extLst>
              <a:ext uri="{FF2B5EF4-FFF2-40B4-BE49-F238E27FC236}">
                <a16:creationId xmlns:a16="http://schemas.microsoft.com/office/drawing/2014/main" id="{C4DFEB70-6CF6-7839-22C4-3784315472BF}"/>
              </a:ext>
            </a:extLst>
          </p:cNvPr>
          <p:cNvSpPr txBox="1"/>
          <p:nvPr/>
        </p:nvSpPr>
        <p:spPr>
          <a:xfrm>
            <a:off x="849948" y="1635900"/>
            <a:ext cx="6128533" cy="954107"/>
          </a:xfrm>
          <a:prstGeom prst="rect">
            <a:avLst/>
          </a:prstGeom>
          <a:noFill/>
        </p:spPr>
        <p:txBody>
          <a:bodyPr wrap="square" rtlCol="0">
            <a:spAutoFit/>
          </a:bodyPr>
          <a:lstStyle/>
          <a:p>
            <a:r>
              <a:rPr lang="en-GB" sz="2800" b="1" dirty="0">
                <a:solidFill>
                  <a:srgbClr val="343433"/>
                </a:solidFill>
                <a:latin typeface="Arial" panose="020B0604020202020204" pitchFamily="34" charset="0"/>
                <a:cs typeface="Arial" panose="020B0604020202020204" pitchFamily="34" charset="0"/>
              </a:rPr>
              <a:t>Areas of concern in BSW</a:t>
            </a:r>
          </a:p>
          <a:p>
            <a:endParaRPr lang="en-GB" sz="1000" i="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14" name="TextBox 13">
            <a:extLst>
              <a:ext uri="{FF2B5EF4-FFF2-40B4-BE49-F238E27FC236}">
                <a16:creationId xmlns:a16="http://schemas.microsoft.com/office/drawing/2014/main" id="{449B2BBC-99F5-090F-2EB6-59C4A2552221}"/>
              </a:ext>
            </a:extLst>
          </p:cNvPr>
          <p:cNvSpPr txBox="1"/>
          <p:nvPr/>
        </p:nvSpPr>
        <p:spPr>
          <a:xfrm>
            <a:off x="6978481" y="6273220"/>
            <a:ext cx="6128533" cy="246221"/>
          </a:xfrm>
          <a:prstGeom prst="rect">
            <a:avLst/>
          </a:prstGeom>
          <a:noFill/>
        </p:spPr>
        <p:txBody>
          <a:bodyPr wrap="square" rtlCol="0">
            <a:spAutoFit/>
          </a:bodyPr>
          <a:lstStyle/>
          <a:p>
            <a:r>
              <a:rPr lang="en-GB" sz="1000" i="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(Taken from BSW Partnership ‘NHS Long Term Plan - internal intelligence briefing’ 2021)</a:t>
            </a:r>
          </a:p>
        </p:txBody>
      </p:sp>
    </p:spTree>
    <p:extLst>
      <p:ext uri="{BB962C8B-B14F-4D97-AF65-F5344CB8AC3E}">
        <p14:creationId xmlns:p14="http://schemas.microsoft.com/office/powerpoint/2010/main" val="48538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98BAE3F-7053-11EC-B5E8-0CA6F65463C2}"/>
              </a:ext>
            </a:extLst>
          </p:cNvPr>
          <p:cNvPicPr>
            <a:picLocks noChangeAspect="1"/>
          </p:cNvPicPr>
          <p:nvPr/>
        </p:nvPicPr>
        <p:blipFill>
          <a:blip r:embed="rId2"/>
          <a:stretch>
            <a:fillRect/>
          </a:stretch>
        </p:blipFill>
        <p:spPr>
          <a:xfrm>
            <a:off x="8528766" y="2506941"/>
            <a:ext cx="1694734" cy="604455"/>
          </a:xfrm>
          <a:prstGeom prst="rect">
            <a:avLst/>
          </a:prstGeom>
        </p:spPr>
      </p:pic>
      <p:sp>
        <p:nvSpPr>
          <p:cNvPr id="2" name="Text Placeholder 1"/>
          <p:cNvSpPr>
            <a:spLocks noGrp="1"/>
          </p:cNvSpPr>
          <p:nvPr>
            <p:ph type="body" sz="quarter" idx="19"/>
          </p:nvPr>
        </p:nvSpPr>
        <p:spPr>
          <a:xfrm>
            <a:off x="849948" y="1639391"/>
            <a:ext cx="11189652" cy="502972"/>
          </a:xfrm>
        </p:spPr>
        <p:txBody>
          <a:bodyPr/>
          <a:lstStyle/>
          <a:p>
            <a:r>
              <a:rPr lang="en-GB" b="1" dirty="0"/>
              <a:t>Our vision: Working together to empower people to lead their best life</a:t>
            </a:r>
          </a:p>
        </p:txBody>
      </p:sp>
      <p:pic>
        <p:nvPicPr>
          <p:cNvPr id="6" name="Picture 16" descr="K:\Comms &amp; Engagement\Projects\2020-21\BSW Partnership\ICS Application slide deck\partner logos\Healthwatch B&amp;NES.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655324" y="5105818"/>
            <a:ext cx="1464358" cy="626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K:\Comms &amp; Engagement\Projects\2020-21\BSW Partnership\ICS Application slide deck\partner logos\Healthwatch Swindo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23400" y="5019629"/>
            <a:ext cx="1489285" cy="763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Comms &amp; Engagement\Projects\2020-21\BSW Partnership\ICS Application slide deck\partner logos\B&amp;NES Council.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536913" y="3273057"/>
            <a:ext cx="1701180" cy="6245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K:\Comms &amp; Engagement\Projects\2020-21\BSW Partnership\ICS Application slide deck\partner logos\Great-Western-Hospital-Logo.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959903" y="2443761"/>
            <a:ext cx="1718823" cy="614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K:\Comms &amp; Engagement\Projects\2020-21\BSW Partnership\ICS Application slide deck\partner logos\new wiltshire.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085430" y="3409262"/>
            <a:ext cx="1800200" cy="3304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K:\Comms &amp; Engagement\Projects\2020-21\BSW Partnership\ICS Application slide deck\partner logos\ruh.png"/>
          <p:cNvPicPr>
            <a:picLocks noChangeAspect="1" noChangeArrowheads="1"/>
          </p:cNvPicPr>
          <p:nvPr/>
        </p:nvPicPr>
        <p:blipFill rotWithShape="1">
          <a:blip r:embed="rId8">
            <a:extLst>
              <a:ext uri="{28A0092B-C50C-407E-A947-70E740481C1C}">
                <a14:useLocalDpi xmlns:a14="http://schemas.microsoft.com/office/drawing/2010/main"/>
              </a:ext>
            </a:extLst>
          </a:blip>
          <a:srcRect l="-1180" t="16638" r="1180" b="16638"/>
          <a:stretch/>
        </p:blipFill>
        <p:spPr bwMode="auto">
          <a:xfrm>
            <a:off x="6093836" y="2478210"/>
            <a:ext cx="2268252" cy="6776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K:\Comms &amp; Engagement\Projects\2020-21\BSW Partnership\ICS Application slide deck\partner logos\salisbury.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978399" y="2506941"/>
            <a:ext cx="916719" cy="4554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K:\Comms &amp; Engagement\Projects\2020-21\BSW Partnership\ICS Application slide deck\partner logos\SWAST.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73996" y="3122461"/>
            <a:ext cx="1651453" cy="11044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K:\Comms &amp; Engagement\Projects\2020-21\BSW Partnership\ICS Application slide deck\partner logos\Swindon Council.png"/>
          <p:cNvPicPr>
            <a:picLocks noChangeAspect="1" noChangeArrowheads="1"/>
          </p:cNvPicPr>
          <p:nvPr/>
        </p:nvPicPr>
        <p:blipFill rotWithShape="1">
          <a:blip r:embed="rId11">
            <a:extLst>
              <a:ext uri="{28A0092B-C50C-407E-A947-70E740481C1C}">
                <a14:useLocalDpi xmlns:a14="http://schemas.microsoft.com/office/drawing/2010/main"/>
              </a:ext>
            </a:extLst>
          </a:blip>
          <a:srcRect t="30330" b="31252"/>
          <a:stretch/>
        </p:blipFill>
        <p:spPr bwMode="auto">
          <a:xfrm>
            <a:off x="4719468" y="3280880"/>
            <a:ext cx="1434579" cy="551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K:\Comms &amp; Engagement\Projects\2020-21\BSW Partnership\ICS Application slide deck\partner logos\WEAHSN.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582403" y="5028282"/>
            <a:ext cx="1576969" cy="6360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K:\Comms &amp; Engagement\Projects\2020-21\BSW Partnership\ICS Application slide deck\partner logos\whc.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367142" y="4084690"/>
            <a:ext cx="2130507" cy="5606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K:\Comms &amp; Engagement\Projects\2020-21\BSW Partnership\ICS Application slide deck\partner logos\Wessex.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497534" y="4151897"/>
            <a:ext cx="1237699" cy="775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K:\Comms &amp; Engagement\Projects\2020-21\BSW Partnership\ICS Application slide deck\partner logos\Healthwatch Wiltshire.jp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254656" y="5199035"/>
            <a:ext cx="1619693" cy="4049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ANES.XSWHealth.nhs.uk\CCG\Home\Dom.Hall\Desktop\EXPLAINER SLIDE DECK\medvivo.jp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151300" y="3968600"/>
            <a:ext cx="2144200" cy="7458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
            <a:extLst>
              <a:ext uri="{FF2B5EF4-FFF2-40B4-BE49-F238E27FC236}">
                <a16:creationId xmlns:a16="http://schemas.microsoft.com/office/drawing/2014/main" id="{52D9C4F2-3FF7-FA46-8DC9-FE30903182C9}"/>
              </a:ext>
            </a:extLst>
          </p:cNvPr>
          <p:cNvSpPr>
            <a:spLocks noGrp="1"/>
          </p:cNvSpPr>
          <p:nvPr>
            <p:ph type="body" sz="quarter" idx="20"/>
          </p:nvPr>
        </p:nvSpPr>
        <p:spPr>
          <a:xfrm>
            <a:off x="571500" y="5877148"/>
            <a:ext cx="11339839" cy="400050"/>
          </a:xfrm>
        </p:spPr>
        <p:txBody>
          <a:bodyPr/>
          <a:lstStyle/>
          <a:p>
            <a:r>
              <a:rPr lang="en-GB" sz="1800" b="1" dirty="0"/>
              <a:t>Plus, a wide range of voluntary and community sector organisations that help provide invaluable support to our populations and our health and care services</a:t>
            </a:r>
          </a:p>
          <a:p>
            <a:endParaRPr lang="en-US" sz="2800" b="1" dirty="0"/>
          </a:p>
        </p:txBody>
      </p:sp>
      <p:pic>
        <p:nvPicPr>
          <p:cNvPr id="25" name="Picture 24" descr="Logo, company name&#10;&#10;Description automatically generated">
            <a:extLst>
              <a:ext uri="{FF2B5EF4-FFF2-40B4-BE49-F238E27FC236}">
                <a16:creationId xmlns:a16="http://schemas.microsoft.com/office/drawing/2014/main" id="{68711C31-663D-0E5A-201E-01D214E9928A}"/>
              </a:ext>
            </a:extLst>
          </p:cNvPr>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1132018" y="4181989"/>
            <a:ext cx="1406743" cy="715558"/>
          </a:xfrm>
          <a:prstGeom prst="rect">
            <a:avLst/>
          </a:prstGeom>
        </p:spPr>
      </p:pic>
      <p:pic>
        <p:nvPicPr>
          <p:cNvPr id="1026" name="Picture 2" descr="Oxford Health NHS Foundation Trust">
            <a:extLst>
              <a:ext uri="{FF2B5EF4-FFF2-40B4-BE49-F238E27FC236}">
                <a16:creationId xmlns:a16="http://schemas.microsoft.com/office/drawing/2014/main" id="{8BAB3326-0F2C-EE10-7C2E-44F52F8A6953}"/>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159372" y="3363756"/>
            <a:ext cx="1020734" cy="5029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48CBFCF5-4726-8D0F-6DBF-EF2D869C4427}"/>
              </a:ext>
            </a:extLst>
          </p:cNvPr>
          <p:cNvPicPr>
            <a:picLocks noChangeAspect="1"/>
          </p:cNvPicPr>
          <p:nvPr/>
        </p:nvPicPr>
        <p:blipFill>
          <a:blip r:embed="rId19"/>
          <a:stretch>
            <a:fillRect/>
          </a:stretch>
        </p:blipFill>
        <p:spPr>
          <a:xfrm>
            <a:off x="865053" y="2495369"/>
            <a:ext cx="1740508" cy="562736"/>
          </a:xfrm>
          <a:prstGeom prst="rect">
            <a:avLst/>
          </a:prstGeom>
        </p:spPr>
      </p:pic>
    </p:spTree>
    <p:extLst>
      <p:ext uri="{BB962C8B-B14F-4D97-AF65-F5344CB8AC3E}">
        <p14:creationId xmlns:p14="http://schemas.microsoft.com/office/powerpoint/2010/main" val="4139905591"/>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7F74296-80A8-4643-9C96-869C225CDDD2}"/>
    </a:ext>
  </a:extLst>
</a:theme>
</file>

<file path=ppt/theme/theme2.xml><?xml version="1.0" encoding="utf-8"?>
<a:theme xmlns:a="http://schemas.openxmlformats.org/drawingml/2006/main" name="Text Left and Angle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10FC15E-BB59-DE4A-B85F-1C373FD45113}"/>
    </a:ext>
  </a:extLst>
</a:theme>
</file>

<file path=ppt/theme/theme3.xml><?xml version="1.0" encoding="utf-8"?>
<a:theme xmlns:a="http://schemas.openxmlformats.org/drawingml/2006/main" name="Text Right and Angle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56D3553-BC85-7343-9249-F439BC18254A}"/>
    </a:ext>
  </a:extLst>
</a:theme>
</file>

<file path=ppt/theme/theme4.xml><?xml version="1.0" encoding="utf-8"?>
<a:theme xmlns:a="http://schemas.openxmlformats.org/drawingml/2006/main" name="Coloured Footer Ba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9427838F-C2C2-1844-A5A0-B1766E9EC5AA}"/>
    </a:ext>
  </a:extLst>
</a:theme>
</file>

<file path=ppt/theme/theme5.xml><?xml version="1.0" encoding="utf-8"?>
<a:theme xmlns:a="http://schemas.openxmlformats.org/drawingml/2006/main" name="Colour Footer Ba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3557BFD0-D77A-1F41-9CDF-45C5FB72A2FC}"/>
    </a:ext>
  </a:extLst>
</a:theme>
</file>

<file path=ppt/theme/theme6.xml><?xml version="1.0" encoding="utf-8"?>
<a:theme xmlns:a="http://schemas.openxmlformats.org/drawingml/2006/main" name="Text Left an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8CCB23BE-76DC-3F45-A98E-3A7DE68D1440}"/>
    </a:ext>
  </a:extLst>
</a:theme>
</file>

<file path=ppt/theme/theme7.xml><?xml version="1.0" encoding="utf-8"?>
<a:theme xmlns:a="http://schemas.openxmlformats.org/drawingml/2006/main" name="Text Right an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C0664A1C-C4E9-6B41-99E8-D05F7EEEB218}"/>
    </a:ext>
  </a:extLst>
</a:theme>
</file>

<file path=ppt/theme/theme8.xml><?xml version="1.0" encoding="utf-8"?>
<a:theme xmlns:a="http://schemas.openxmlformats.org/drawingml/2006/main" name="Text and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41D2B870-2C94-3E41-AAB5-4FA85983BFE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bce409-27d2-4d95-a9a6-54e3e0e731e3" xsi:nil="true"/>
    <lcf76f155ced4ddcb4097134ff3c332f xmlns="a61bec07-ffe9-4cc8-8d4e-342953dddc8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E292D6B3C1346A6CF11E0CC6EFEBF" ma:contentTypeVersion="14" ma:contentTypeDescription="Create a new document." ma:contentTypeScope="" ma:versionID="b19f03ce4fc9129d639ebff0048f4808">
  <xsd:schema xmlns:xsd="http://www.w3.org/2001/XMLSchema" xmlns:xs="http://www.w3.org/2001/XMLSchema" xmlns:p="http://schemas.microsoft.com/office/2006/metadata/properties" xmlns:ns2="a61bec07-ffe9-4cc8-8d4e-342953dddc8a" xmlns:ns3="22bce409-27d2-4d95-a9a6-54e3e0e731e3" targetNamespace="http://schemas.microsoft.com/office/2006/metadata/properties" ma:root="true" ma:fieldsID="987500003f8e19759bb2475eca0c0099" ns2:_="" ns3:_="">
    <xsd:import namespace="a61bec07-ffe9-4cc8-8d4e-342953dddc8a"/>
    <xsd:import namespace="22bce409-27d2-4d95-a9a6-54e3e0e731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bec07-ffe9-4cc8-8d4e-342953ddd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bce409-27d2-4d95-a9a6-54e3e0e731e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e6c60a-fee5-4410-9ab1-7e2ac2c6a35a}" ma:internalName="TaxCatchAll" ma:showField="CatchAllData" ma:web="22bce409-27d2-4d95-a9a6-54e3e0e731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1B711-9CD5-47C4-BE61-13939A84368A}">
  <ds:schemaRefs>
    <ds:schemaRef ds:uri="http://schemas.microsoft.com/office/2006/metadata/properties"/>
    <ds:schemaRef ds:uri="http://schemas.microsoft.com/office/infopath/2007/PartnerControls"/>
    <ds:schemaRef ds:uri="22bce409-27d2-4d95-a9a6-54e3e0e731e3"/>
    <ds:schemaRef ds:uri="a61bec07-ffe9-4cc8-8d4e-342953dddc8a"/>
  </ds:schemaRefs>
</ds:datastoreItem>
</file>

<file path=customXml/itemProps2.xml><?xml version="1.0" encoding="utf-8"?>
<ds:datastoreItem xmlns:ds="http://schemas.openxmlformats.org/officeDocument/2006/customXml" ds:itemID="{11035F91-38CD-4C99-8488-290B9906D296}">
  <ds:schemaRefs>
    <ds:schemaRef ds:uri="http://schemas.microsoft.com/sharepoint/v3/contenttype/forms"/>
  </ds:schemaRefs>
</ds:datastoreItem>
</file>

<file path=customXml/itemProps3.xml><?xml version="1.0" encoding="utf-8"?>
<ds:datastoreItem xmlns:ds="http://schemas.openxmlformats.org/officeDocument/2006/customXml" ds:itemID="{DC30113A-C987-4816-B0BB-21BFC515A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bec07-ffe9-4cc8-8d4e-342953dddc8a"/>
    <ds:schemaRef ds:uri="22bce409-27d2-4d95-a9a6-54e3e0e73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Cover Slide</Template>
  <TotalTime>2775</TotalTime>
  <Words>1284</Words>
  <Application>Microsoft Office PowerPoint</Application>
  <PresentationFormat>Widescreen</PresentationFormat>
  <Paragraphs>110</Paragraphs>
  <Slides>20</Slides>
  <Notes>1</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20</vt:i4>
      </vt:variant>
    </vt:vector>
  </HeadingPairs>
  <TitlesOfParts>
    <vt:vector size="30" baseType="lpstr">
      <vt:lpstr>Arial</vt:lpstr>
      <vt:lpstr>Calibri</vt:lpstr>
      <vt:lpstr>Cover Slide</vt:lpstr>
      <vt:lpstr>Text Left and Angled Block Colour</vt:lpstr>
      <vt:lpstr>Text Right and Angled Block Colour</vt:lpstr>
      <vt:lpstr>Coloured Footer Bar 1</vt:lpstr>
      <vt:lpstr>Colour Footer Bar 2</vt:lpstr>
      <vt:lpstr>Text Left and Block Colour</vt:lpstr>
      <vt:lpstr>Text Right and Block Colour</vt:lpstr>
      <vt:lpstr>Text and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Solomon</dc:creator>
  <cp:lastModifiedBy>HALL, Dom (NHS BATH AND NORTH EAST SOMERSET, SWINDON AND WILTSHIRE CCG)</cp:lastModifiedBy>
  <cp:revision>55</cp:revision>
  <dcterms:created xsi:type="dcterms:W3CDTF">2021-04-07T09:41:16Z</dcterms:created>
  <dcterms:modified xsi:type="dcterms:W3CDTF">2022-07-05T09:02:02Z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0x010100B90E292D6B3C1346A6CF11E0CC6EFEBF</vt:lpwstr>
  </property>
</Properties>
</file>