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8.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2" r:id="rId2"/>
    <p:sldMasterId id="2147483655" r:id="rId3"/>
    <p:sldMasterId id="2147483659" r:id="rId4"/>
    <p:sldMasterId id="2147483661" r:id="rId5"/>
    <p:sldMasterId id="2147483663" r:id="rId6"/>
    <p:sldMasterId id="2147483665" r:id="rId7"/>
    <p:sldMasterId id="2147483667" r:id="rId8"/>
  </p:sldMasterIdLst>
  <p:sldIdLst>
    <p:sldId id="275" r:id="rId9"/>
    <p:sldId id="276" r:id="rId10"/>
    <p:sldId id="277" r:id="rId11"/>
    <p:sldId id="278" r:id="rId12"/>
    <p:sldId id="279" r:id="rId13"/>
    <p:sldId id="280" r:id="rId14"/>
    <p:sldId id="281"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3433"/>
    <a:srgbClr val="283A96"/>
    <a:srgbClr val="AC156C"/>
    <a:srgbClr val="3334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36BBAB-C605-4840-B7D5-C60B684BE239}" v="9" dt="2024-02-09T15:26:42.8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94"/>
  </p:normalViewPr>
  <p:slideViewPr>
    <p:cSldViewPr snapToGrid="0" snapToObjects="1" showGuides="1">
      <p:cViewPr varScale="1">
        <p:scale>
          <a:sx n="82" d="100"/>
          <a:sy n="82" d="100"/>
        </p:scale>
        <p:origin x="614" y="34"/>
      </p:cViewPr>
      <p:guideLst>
        <p:guide orient="horz" pos="2160"/>
        <p:guide pos="3840"/>
      </p:guideLst>
    </p:cSldViewPr>
  </p:slideViewPr>
  <p:notesTextViewPr>
    <p:cViewPr>
      <p:scale>
        <a:sx n="1" d="1"/>
        <a:sy n="1" d="1"/>
      </p:scale>
      <p:origin x="0" y="0"/>
    </p:cViewPr>
  </p:notesTextViewPr>
  <p:sorterViewPr>
    <p:cViewPr>
      <p:scale>
        <a:sx n="100" d="100"/>
        <a:sy n="100" d="100"/>
      </p:scale>
      <p:origin x="0" y="-189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K-BURGESS, Gill (NHS BATH AND NORTH EAST SOMERSET, SWINDON AND WILTSHIRE ICB - 92G)" userId="e2948fa3-5811-4485-87f5-95bb60d231a8" providerId="ADAL" clId="{F736BBAB-C605-4840-B7D5-C60B684BE239}"/>
    <pc:docChg chg="custSel addSld delSld modSld">
      <pc:chgData name="KIRK-BURGESS, Gill (NHS BATH AND NORTH EAST SOMERSET, SWINDON AND WILTSHIRE ICB - 92G)" userId="e2948fa3-5811-4485-87f5-95bb60d231a8" providerId="ADAL" clId="{F736BBAB-C605-4840-B7D5-C60B684BE239}" dt="2024-02-09T15:26:51.994" v="122" actId="2711"/>
      <pc:docMkLst>
        <pc:docMk/>
      </pc:docMkLst>
      <pc:sldChg chg="del">
        <pc:chgData name="KIRK-BURGESS, Gill (NHS BATH AND NORTH EAST SOMERSET, SWINDON AND WILTSHIRE ICB - 92G)" userId="e2948fa3-5811-4485-87f5-95bb60d231a8" providerId="ADAL" clId="{F736BBAB-C605-4840-B7D5-C60B684BE239}" dt="2024-02-09T15:22:48.070" v="48" actId="47"/>
        <pc:sldMkLst>
          <pc:docMk/>
          <pc:sldMk cId="3155866982" sldId="259"/>
        </pc:sldMkLst>
      </pc:sldChg>
      <pc:sldChg chg="del">
        <pc:chgData name="KIRK-BURGESS, Gill (NHS BATH AND NORTH EAST SOMERSET, SWINDON AND WILTSHIRE ICB - 92G)" userId="e2948fa3-5811-4485-87f5-95bb60d231a8" providerId="ADAL" clId="{F736BBAB-C605-4840-B7D5-C60B684BE239}" dt="2024-02-09T15:22:49.769" v="50" actId="47"/>
        <pc:sldMkLst>
          <pc:docMk/>
          <pc:sldMk cId="1110060359" sldId="260"/>
        </pc:sldMkLst>
      </pc:sldChg>
      <pc:sldChg chg="del">
        <pc:chgData name="KIRK-BURGESS, Gill (NHS BATH AND NORTH EAST SOMERSET, SWINDON AND WILTSHIRE ICB - 92G)" userId="e2948fa3-5811-4485-87f5-95bb60d231a8" providerId="ADAL" clId="{F736BBAB-C605-4840-B7D5-C60B684BE239}" dt="2024-02-09T15:22:51.609" v="52" actId="47"/>
        <pc:sldMkLst>
          <pc:docMk/>
          <pc:sldMk cId="4198356497" sldId="261"/>
        </pc:sldMkLst>
      </pc:sldChg>
      <pc:sldChg chg="del">
        <pc:chgData name="KIRK-BURGESS, Gill (NHS BATH AND NORTH EAST SOMERSET, SWINDON AND WILTSHIRE ICB - 92G)" userId="e2948fa3-5811-4485-87f5-95bb60d231a8" providerId="ADAL" clId="{F736BBAB-C605-4840-B7D5-C60B684BE239}" dt="2024-02-09T15:22:51.047" v="51" actId="47"/>
        <pc:sldMkLst>
          <pc:docMk/>
          <pc:sldMk cId="1676755889" sldId="262"/>
        </pc:sldMkLst>
      </pc:sldChg>
      <pc:sldChg chg="del">
        <pc:chgData name="KIRK-BURGESS, Gill (NHS BATH AND NORTH EAST SOMERSET, SWINDON AND WILTSHIRE ICB - 92G)" userId="e2948fa3-5811-4485-87f5-95bb60d231a8" providerId="ADAL" clId="{F736BBAB-C605-4840-B7D5-C60B684BE239}" dt="2024-02-09T15:22:53.415" v="55" actId="47"/>
        <pc:sldMkLst>
          <pc:docMk/>
          <pc:sldMk cId="1003970745" sldId="263"/>
        </pc:sldMkLst>
      </pc:sldChg>
      <pc:sldChg chg="del">
        <pc:chgData name="KIRK-BURGESS, Gill (NHS BATH AND NORTH EAST SOMERSET, SWINDON AND WILTSHIRE ICB - 92G)" userId="e2948fa3-5811-4485-87f5-95bb60d231a8" providerId="ADAL" clId="{F736BBAB-C605-4840-B7D5-C60B684BE239}" dt="2024-02-09T15:22:52.055" v="53" actId="47"/>
        <pc:sldMkLst>
          <pc:docMk/>
          <pc:sldMk cId="4281341115" sldId="264"/>
        </pc:sldMkLst>
      </pc:sldChg>
      <pc:sldChg chg="del">
        <pc:chgData name="KIRK-BURGESS, Gill (NHS BATH AND NORTH EAST SOMERSET, SWINDON AND WILTSHIRE ICB - 92G)" userId="e2948fa3-5811-4485-87f5-95bb60d231a8" providerId="ADAL" clId="{F736BBAB-C605-4840-B7D5-C60B684BE239}" dt="2024-02-09T15:22:52.540" v="54" actId="47"/>
        <pc:sldMkLst>
          <pc:docMk/>
          <pc:sldMk cId="965248491" sldId="265"/>
        </pc:sldMkLst>
      </pc:sldChg>
      <pc:sldChg chg="delSp modSp mod">
        <pc:chgData name="KIRK-BURGESS, Gill (NHS BATH AND NORTH EAST SOMERSET, SWINDON AND WILTSHIRE ICB - 92G)" userId="e2948fa3-5811-4485-87f5-95bb60d231a8" providerId="ADAL" clId="{F736BBAB-C605-4840-B7D5-C60B684BE239}" dt="2024-02-09T15:24:11.537" v="91" actId="15"/>
        <pc:sldMkLst>
          <pc:docMk/>
          <pc:sldMk cId="3918065346" sldId="266"/>
        </pc:sldMkLst>
        <pc:spChg chg="mod">
          <ac:chgData name="KIRK-BURGESS, Gill (NHS BATH AND NORTH EAST SOMERSET, SWINDON AND WILTSHIRE ICB - 92G)" userId="e2948fa3-5811-4485-87f5-95bb60d231a8" providerId="ADAL" clId="{F736BBAB-C605-4840-B7D5-C60B684BE239}" dt="2024-02-09T15:23:56.290" v="83" actId="20577"/>
          <ac:spMkLst>
            <pc:docMk/>
            <pc:sldMk cId="3918065346" sldId="266"/>
            <ac:spMk id="2" creationId="{12F7038B-88F8-F142-8106-AF8A2F4453F8}"/>
          </ac:spMkLst>
        </pc:spChg>
        <pc:spChg chg="del">
          <ac:chgData name="KIRK-BURGESS, Gill (NHS BATH AND NORTH EAST SOMERSET, SWINDON AND WILTSHIRE ICB - 92G)" userId="e2948fa3-5811-4485-87f5-95bb60d231a8" providerId="ADAL" clId="{F736BBAB-C605-4840-B7D5-C60B684BE239}" dt="2024-02-09T15:23:59.543" v="84" actId="478"/>
          <ac:spMkLst>
            <pc:docMk/>
            <pc:sldMk cId="3918065346" sldId="266"/>
            <ac:spMk id="3" creationId="{52D9C4F2-3FF7-FA46-8DC9-FE30903182C9}"/>
          </ac:spMkLst>
        </pc:spChg>
        <pc:spChg chg="mod">
          <ac:chgData name="KIRK-BURGESS, Gill (NHS BATH AND NORTH EAST SOMERSET, SWINDON AND WILTSHIRE ICB - 92G)" userId="e2948fa3-5811-4485-87f5-95bb60d231a8" providerId="ADAL" clId="{F736BBAB-C605-4840-B7D5-C60B684BE239}" dt="2024-02-09T15:24:11.537" v="91" actId="15"/>
          <ac:spMkLst>
            <pc:docMk/>
            <pc:sldMk cId="3918065346" sldId="266"/>
            <ac:spMk id="4" creationId="{550AC531-2822-DC40-83DD-30A212EFAED2}"/>
          </ac:spMkLst>
        </pc:spChg>
        <pc:spChg chg="del">
          <ac:chgData name="KIRK-BURGESS, Gill (NHS BATH AND NORTH EAST SOMERSET, SWINDON AND WILTSHIRE ICB - 92G)" userId="e2948fa3-5811-4485-87f5-95bb60d231a8" providerId="ADAL" clId="{F736BBAB-C605-4840-B7D5-C60B684BE239}" dt="2024-02-09T15:23:59.543" v="84" actId="478"/>
          <ac:spMkLst>
            <pc:docMk/>
            <pc:sldMk cId="3918065346" sldId="266"/>
            <ac:spMk id="5" creationId="{7BC76389-D8D7-D547-9F72-272F2368F727}"/>
          </ac:spMkLst>
        </pc:spChg>
      </pc:sldChg>
      <pc:sldChg chg="del">
        <pc:chgData name="KIRK-BURGESS, Gill (NHS BATH AND NORTH EAST SOMERSET, SWINDON AND WILTSHIRE ICB - 92G)" userId="e2948fa3-5811-4485-87f5-95bb60d231a8" providerId="ADAL" clId="{F736BBAB-C605-4840-B7D5-C60B684BE239}" dt="2024-02-09T15:22:54.249" v="56" actId="47"/>
        <pc:sldMkLst>
          <pc:docMk/>
          <pc:sldMk cId="2001695307" sldId="267"/>
        </pc:sldMkLst>
      </pc:sldChg>
      <pc:sldChg chg="del">
        <pc:chgData name="KIRK-BURGESS, Gill (NHS BATH AND NORTH EAST SOMERSET, SWINDON AND WILTSHIRE ICB - 92G)" userId="e2948fa3-5811-4485-87f5-95bb60d231a8" providerId="ADAL" clId="{F736BBAB-C605-4840-B7D5-C60B684BE239}" dt="2024-02-09T15:22:56.812" v="57" actId="47"/>
        <pc:sldMkLst>
          <pc:docMk/>
          <pc:sldMk cId="491954368" sldId="268"/>
        </pc:sldMkLst>
      </pc:sldChg>
      <pc:sldChg chg="del">
        <pc:chgData name="KIRK-BURGESS, Gill (NHS BATH AND NORTH EAST SOMERSET, SWINDON AND WILTSHIRE ICB - 92G)" userId="e2948fa3-5811-4485-87f5-95bb60d231a8" providerId="ADAL" clId="{F736BBAB-C605-4840-B7D5-C60B684BE239}" dt="2024-02-09T15:22:58.011" v="58" actId="47"/>
        <pc:sldMkLst>
          <pc:docMk/>
          <pc:sldMk cId="2012886661" sldId="269"/>
        </pc:sldMkLst>
      </pc:sldChg>
      <pc:sldChg chg="del">
        <pc:chgData name="KIRK-BURGESS, Gill (NHS BATH AND NORTH EAST SOMERSET, SWINDON AND WILTSHIRE ICB - 92G)" userId="e2948fa3-5811-4485-87f5-95bb60d231a8" providerId="ADAL" clId="{F736BBAB-C605-4840-B7D5-C60B684BE239}" dt="2024-02-09T15:23:00.984" v="61" actId="47"/>
        <pc:sldMkLst>
          <pc:docMk/>
          <pc:sldMk cId="2054333495" sldId="270"/>
        </pc:sldMkLst>
      </pc:sldChg>
      <pc:sldChg chg="del">
        <pc:chgData name="KIRK-BURGESS, Gill (NHS BATH AND NORTH EAST SOMERSET, SWINDON AND WILTSHIRE ICB - 92G)" userId="e2948fa3-5811-4485-87f5-95bb60d231a8" providerId="ADAL" clId="{F736BBAB-C605-4840-B7D5-C60B684BE239}" dt="2024-02-09T15:22:59.608" v="59" actId="47"/>
        <pc:sldMkLst>
          <pc:docMk/>
          <pc:sldMk cId="3453968423" sldId="271"/>
        </pc:sldMkLst>
      </pc:sldChg>
      <pc:sldChg chg="del">
        <pc:chgData name="KIRK-BURGESS, Gill (NHS BATH AND NORTH EAST SOMERSET, SWINDON AND WILTSHIRE ICB - 92G)" userId="e2948fa3-5811-4485-87f5-95bb60d231a8" providerId="ADAL" clId="{F736BBAB-C605-4840-B7D5-C60B684BE239}" dt="2024-02-09T15:23:00.360" v="60" actId="47"/>
        <pc:sldMkLst>
          <pc:docMk/>
          <pc:sldMk cId="3451041437" sldId="272"/>
        </pc:sldMkLst>
      </pc:sldChg>
      <pc:sldChg chg="del">
        <pc:chgData name="KIRK-BURGESS, Gill (NHS BATH AND NORTH EAST SOMERSET, SWINDON AND WILTSHIRE ICB - 92G)" userId="e2948fa3-5811-4485-87f5-95bb60d231a8" providerId="ADAL" clId="{F736BBAB-C605-4840-B7D5-C60B684BE239}" dt="2024-02-09T15:22:49.110" v="49" actId="47"/>
        <pc:sldMkLst>
          <pc:docMk/>
          <pc:sldMk cId="4209340379" sldId="274"/>
        </pc:sldMkLst>
      </pc:sldChg>
      <pc:sldChg chg="modSp new mod">
        <pc:chgData name="KIRK-BURGESS, Gill (NHS BATH AND NORTH EAST SOMERSET, SWINDON AND WILTSHIRE ICB - 92G)" userId="e2948fa3-5811-4485-87f5-95bb60d231a8" providerId="ADAL" clId="{F736BBAB-C605-4840-B7D5-C60B684BE239}" dt="2024-02-09T15:22:01.347" v="47" actId="20577"/>
        <pc:sldMkLst>
          <pc:docMk/>
          <pc:sldMk cId="1372829069" sldId="275"/>
        </pc:sldMkLst>
        <pc:spChg chg="mod">
          <ac:chgData name="KIRK-BURGESS, Gill (NHS BATH AND NORTH EAST SOMERSET, SWINDON AND WILTSHIRE ICB - 92G)" userId="e2948fa3-5811-4485-87f5-95bb60d231a8" providerId="ADAL" clId="{F736BBAB-C605-4840-B7D5-C60B684BE239}" dt="2024-02-09T15:21:53.601" v="26" actId="20577"/>
          <ac:spMkLst>
            <pc:docMk/>
            <pc:sldMk cId="1372829069" sldId="275"/>
            <ac:spMk id="2" creationId="{D1D6C4B5-4C6C-5054-1C9E-DAF75778C9ED}"/>
          </ac:spMkLst>
        </pc:spChg>
        <pc:spChg chg="mod">
          <ac:chgData name="KIRK-BURGESS, Gill (NHS BATH AND NORTH EAST SOMERSET, SWINDON AND WILTSHIRE ICB - 92G)" userId="e2948fa3-5811-4485-87f5-95bb60d231a8" providerId="ADAL" clId="{F736BBAB-C605-4840-B7D5-C60B684BE239}" dt="2024-02-09T15:22:01.347" v="47" actId="20577"/>
          <ac:spMkLst>
            <pc:docMk/>
            <pc:sldMk cId="1372829069" sldId="275"/>
            <ac:spMk id="3" creationId="{FA3D7595-4F47-B7E5-6C85-03E051628B72}"/>
          </ac:spMkLst>
        </pc:spChg>
      </pc:sldChg>
      <pc:sldChg chg="addSp delSp modSp new mod">
        <pc:chgData name="KIRK-BURGESS, Gill (NHS BATH AND NORTH EAST SOMERSET, SWINDON AND WILTSHIRE ICB - 92G)" userId="e2948fa3-5811-4485-87f5-95bb60d231a8" providerId="ADAL" clId="{F736BBAB-C605-4840-B7D5-C60B684BE239}" dt="2024-02-09T15:24:56.211" v="96" actId="2711"/>
        <pc:sldMkLst>
          <pc:docMk/>
          <pc:sldMk cId="1672208811" sldId="276"/>
        </pc:sldMkLst>
        <pc:spChg chg="del">
          <ac:chgData name="KIRK-BURGESS, Gill (NHS BATH AND NORTH EAST SOMERSET, SWINDON AND WILTSHIRE ICB - 92G)" userId="e2948fa3-5811-4485-87f5-95bb60d231a8" providerId="ADAL" clId="{F736BBAB-C605-4840-B7D5-C60B684BE239}" dt="2024-02-09T15:24:27.265" v="93" actId="478"/>
          <ac:spMkLst>
            <pc:docMk/>
            <pc:sldMk cId="1672208811" sldId="276"/>
            <ac:spMk id="2" creationId="{8BB15EED-02D6-ECF8-8006-B6F988FED956}"/>
          </ac:spMkLst>
        </pc:spChg>
        <pc:spChg chg="del">
          <ac:chgData name="KIRK-BURGESS, Gill (NHS BATH AND NORTH EAST SOMERSET, SWINDON AND WILTSHIRE ICB - 92G)" userId="e2948fa3-5811-4485-87f5-95bb60d231a8" providerId="ADAL" clId="{F736BBAB-C605-4840-B7D5-C60B684BE239}" dt="2024-02-09T15:24:36.735" v="94" actId="478"/>
          <ac:spMkLst>
            <pc:docMk/>
            <pc:sldMk cId="1672208811" sldId="276"/>
            <ac:spMk id="3" creationId="{75070437-2794-F64E-C80E-8A1C21DF7C0A}"/>
          </ac:spMkLst>
        </pc:spChg>
        <pc:spChg chg="del">
          <ac:chgData name="KIRK-BURGESS, Gill (NHS BATH AND NORTH EAST SOMERSET, SWINDON AND WILTSHIRE ICB - 92G)" userId="e2948fa3-5811-4485-87f5-95bb60d231a8" providerId="ADAL" clId="{F736BBAB-C605-4840-B7D5-C60B684BE239}" dt="2024-02-09T15:24:36.735" v="94" actId="478"/>
          <ac:spMkLst>
            <pc:docMk/>
            <pc:sldMk cId="1672208811" sldId="276"/>
            <ac:spMk id="4" creationId="{D3AD4360-D24E-76EA-C7C8-363AB5BC4784}"/>
          </ac:spMkLst>
        </pc:spChg>
        <pc:spChg chg="del">
          <ac:chgData name="KIRK-BURGESS, Gill (NHS BATH AND NORTH EAST SOMERSET, SWINDON AND WILTSHIRE ICB - 92G)" userId="e2948fa3-5811-4485-87f5-95bb60d231a8" providerId="ADAL" clId="{F736BBAB-C605-4840-B7D5-C60B684BE239}" dt="2024-02-09T15:24:36.735" v="94" actId="478"/>
          <ac:spMkLst>
            <pc:docMk/>
            <pc:sldMk cId="1672208811" sldId="276"/>
            <ac:spMk id="5" creationId="{161ECD63-8AC4-71D1-FB6B-564F2174EE55}"/>
          </ac:spMkLst>
        </pc:spChg>
        <pc:spChg chg="del">
          <ac:chgData name="KIRK-BURGESS, Gill (NHS BATH AND NORTH EAST SOMERSET, SWINDON AND WILTSHIRE ICB - 92G)" userId="e2948fa3-5811-4485-87f5-95bb60d231a8" providerId="ADAL" clId="{F736BBAB-C605-4840-B7D5-C60B684BE239}" dt="2024-02-09T15:24:36.735" v="94" actId="478"/>
          <ac:spMkLst>
            <pc:docMk/>
            <pc:sldMk cId="1672208811" sldId="276"/>
            <ac:spMk id="6" creationId="{51A4F9E0-BE6A-D0FB-2D7A-43C2F84606A1}"/>
          </ac:spMkLst>
        </pc:spChg>
        <pc:spChg chg="add mod">
          <ac:chgData name="KIRK-BURGESS, Gill (NHS BATH AND NORTH EAST SOMERSET, SWINDON AND WILTSHIRE ICB - 92G)" userId="e2948fa3-5811-4485-87f5-95bb60d231a8" providerId="ADAL" clId="{F736BBAB-C605-4840-B7D5-C60B684BE239}" dt="2024-02-09T15:24:56.211" v="96" actId="2711"/>
          <ac:spMkLst>
            <pc:docMk/>
            <pc:sldMk cId="1672208811" sldId="276"/>
            <ac:spMk id="7" creationId="{62092900-9075-FADA-9880-5E54ED7E7F6F}"/>
          </ac:spMkLst>
        </pc:spChg>
        <pc:picChg chg="add mod">
          <ac:chgData name="KIRK-BURGESS, Gill (NHS BATH AND NORTH EAST SOMERSET, SWINDON AND WILTSHIRE ICB - 92G)" userId="e2948fa3-5811-4485-87f5-95bb60d231a8" providerId="ADAL" clId="{F736BBAB-C605-4840-B7D5-C60B684BE239}" dt="2024-02-09T15:24:44.158" v="95"/>
          <ac:picMkLst>
            <pc:docMk/>
            <pc:sldMk cId="1672208811" sldId="276"/>
            <ac:picMk id="8" creationId="{3EAC17A6-B9E0-7E2A-62E0-00DF8F973A26}"/>
          </ac:picMkLst>
        </pc:picChg>
      </pc:sldChg>
      <pc:sldChg chg="addSp delSp modSp new mod">
        <pc:chgData name="KIRK-BURGESS, Gill (NHS BATH AND NORTH EAST SOMERSET, SWINDON AND WILTSHIRE ICB - 92G)" userId="e2948fa3-5811-4485-87f5-95bb60d231a8" providerId="ADAL" clId="{F736BBAB-C605-4840-B7D5-C60B684BE239}" dt="2024-02-09T15:25:22.815" v="103" actId="404"/>
        <pc:sldMkLst>
          <pc:docMk/>
          <pc:sldMk cId="1071606114" sldId="277"/>
        </pc:sldMkLst>
        <pc:spChg chg="del">
          <ac:chgData name="KIRK-BURGESS, Gill (NHS BATH AND NORTH EAST SOMERSET, SWINDON AND WILTSHIRE ICB - 92G)" userId="e2948fa3-5811-4485-87f5-95bb60d231a8" providerId="ADAL" clId="{F736BBAB-C605-4840-B7D5-C60B684BE239}" dt="2024-02-09T15:25:09.777" v="98" actId="478"/>
          <ac:spMkLst>
            <pc:docMk/>
            <pc:sldMk cId="1071606114" sldId="277"/>
            <ac:spMk id="2" creationId="{ABB0D135-2A83-C674-474F-F8FB35D9EAC9}"/>
          </ac:spMkLst>
        </pc:spChg>
        <pc:spChg chg="del">
          <ac:chgData name="KIRK-BURGESS, Gill (NHS BATH AND NORTH EAST SOMERSET, SWINDON AND WILTSHIRE ICB - 92G)" userId="e2948fa3-5811-4485-87f5-95bb60d231a8" providerId="ADAL" clId="{F736BBAB-C605-4840-B7D5-C60B684BE239}" dt="2024-02-09T15:25:09.777" v="98" actId="478"/>
          <ac:spMkLst>
            <pc:docMk/>
            <pc:sldMk cId="1071606114" sldId="277"/>
            <ac:spMk id="3" creationId="{A2830767-8285-1B44-1A1C-856AD33D3620}"/>
          </ac:spMkLst>
        </pc:spChg>
        <pc:spChg chg="del">
          <ac:chgData name="KIRK-BURGESS, Gill (NHS BATH AND NORTH EAST SOMERSET, SWINDON AND WILTSHIRE ICB - 92G)" userId="e2948fa3-5811-4485-87f5-95bb60d231a8" providerId="ADAL" clId="{F736BBAB-C605-4840-B7D5-C60B684BE239}" dt="2024-02-09T15:25:09.777" v="98" actId="478"/>
          <ac:spMkLst>
            <pc:docMk/>
            <pc:sldMk cId="1071606114" sldId="277"/>
            <ac:spMk id="4" creationId="{85E05A4D-5773-1DB5-35F2-01C65F274D03}"/>
          </ac:spMkLst>
        </pc:spChg>
        <pc:spChg chg="del">
          <ac:chgData name="KIRK-BURGESS, Gill (NHS BATH AND NORTH EAST SOMERSET, SWINDON AND WILTSHIRE ICB - 92G)" userId="e2948fa3-5811-4485-87f5-95bb60d231a8" providerId="ADAL" clId="{F736BBAB-C605-4840-B7D5-C60B684BE239}" dt="2024-02-09T15:25:09.777" v="98" actId="478"/>
          <ac:spMkLst>
            <pc:docMk/>
            <pc:sldMk cId="1071606114" sldId="277"/>
            <ac:spMk id="5" creationId="{3E06A795-2BC4-74F0-1E99-97DFEE1EE3C0}"/>
          </ac:spMkLst>
        </pc:spChg>
        <pc:spChg chg="add mod">
          <ac:chgData name="KIRK-BURGESS, Gill (NHS BATH AND NORTH EAST SOMERSET, SWINDON AND WILTSHIRE ICB - 92G)" userId="e2948fa3-5811-4485-87f5-95bb60d231a8" providerId="ADAL" clId="{F736BBAB-C605-4840-B7D5-C60B684BE239}" dt="2024-02-09T15:25:22.815" v="103" actId="404"/>
          <ac:spMkLst>
            <pc:docMk/>
            <pc:sldMk cId="1071606114" sldId="277"/>
            <ac:spMk id="10" creationId="{005EAAF0-C961-12C4-E114-C62DDEDDDE92}"/>
          </ac:spMkLst>
        </pc:spChg>
        <pc:spChg chg="add mod">
          <ac:chgData name="KIRK-BURGESS, Gill (NHS BATH AND NORTH EAST SOMERSET, SWINDON AND WILTSHIRE ICB - 92G)" userId="e2948fa3-5811-4485-87f5-95bb60d231a8" providerId="ADAL" clId="{F736BBAB-C605-4840-B7D5-C60B684BE239}" dt="2024-02-09T15:25:22.815" v="103" actId="404"/>
          <ac:spMkLst>
            <pc:docMk/>
            <pc:sldMk cId="1071606114" sldId="277"/>
            <ac:spMk id="11" creationId="{0F145B9C-C350-C333-27F7-AC75AD402C37}"/>
          </ac:spMkLst>
        </pc:spChg>
        <pc:spChg chg="add mod">
          <ac:chgData name="KIRK-BURGESS, Gill (NHS BATH AND NORTH EAST SOMERSET, SWINDON AND WILTSHIRE ICB - 92G)" userId="e2948fa3-5811-4485-87f5-95bb60d231a8" providerId="ADAL" clId="{F736BBAB-C605-4840-B7D5-C60B684BE239}" dt="2024-02-09T15:25:22.815" v="103" actId="404"/>
          <ac:spMkLst>
            <pc:docMk/>
            <pc:sldMk cId="1071606114" sldId="277"/>
            <ac:spMk id="12" creationId="{9CFCFE73-F289-C30C-E0CF-D6E89FD70D71}"/>
          </ac:spMkLst>
        </pc:spChg>
        <pc:spChg chg="add mod">
          <ac:chgData name="KIRK-BURGESS, Gill (NHS BATH AND NORTH EAST SOMERSET, SWINDON AND WILTSHIRE ICB - 92G)" userId="e2948fa3-5811-4485-87f5-95bb60d231a8" providerId="ADAL" clId="{F736BBAB-C605-4840-B7D5-C60B684BE239}" dt="2024-02-09T15:25:22.815" v="103" actId="404"/>
          <ac:spMkLst>
            <pc:docMk/>
            <pc:sldMk cId="1071606114" sldId="277"/>
            <ac:spMk id="13" creationId="{4B807859-9362-F57F-ECAF-B079F00EB1B3}"/>
          </ac:spMkLst>
        </pc:spChg>
        <pc:picChg chg="add mod">
          <ac:chgData name="KIRK-BURGESS, Gill (NHS BATH AND NORTH EAST SOMERSET, SWINDON AND WILTSHIRE ICB - 92G)" userId="e2948fa3-5811-4485-87f5-95bb60d231a8" providerId="ADAL" clId="{F736BBAB-C605-4840-B7D5-C60B684BE239}" dt="2024-02-09T15:25:17.627" v="99"/>
          <ac:picMkLst>
            <pc:docMk/>
            <pc:sldMk cId="1071606114" sldId="277"/>
            <ac:picMk id="6" creationId="{B11F8672-2D74-6B2D-A03F-6BB7D37D040B}"/>
          </ac:picMkLst>
        </pc:picChg>
        <pc:picChg chg="add mod">
          <ac:chgData name="KIRK-BURGESS, Gill (NHS BATH AND NORTH EAST SOMERSET, SWINDON AND WILTSHIRE ICB - 92G)" userId="e2948fa3-5811-4485-87f5-95bb60d231a8" providerId="ADAL" clId="{F736BBAB-C605-4840-B7D5-C60B684BE239}" dt="2024-02-09T15:25:17.627" v="99"/>
          <ac:picMkLst>
            <pc:docMk/>
            <pc:sldMk cId="1071606114" sldId="277"/>
            <ac:picMk id="7" creationId="{11699158-B684-CA70-55A8-BD8CC6B27DCB}"/>
          </ac:picMkLst>
        </pc:picChg>
        <pc:picChg chg="add mod">
          <ac:chgData name="KIRK-BURGESS, Gill (NHS BATH AND NORTH EAST SOMERSET, SWINDON AND WILTSHIRE ICB - 92G)" userId="e2948fa3-5811-4485-87f5-95bb60d231a8" providerId="ADAL" clId="{F736BBAB-C605-4840-B7D5-C60B684BE239}" dt="2024-02-09T15:25:17.627" v="99"/>
          <ac:picMkLst>
            <pc:docMk/>
            <pc:sldMk cId="1071606114" sldId="277"/>
            <ac:picMk id="8" creationId="{56B403CF-0397-F97D-91E5-BDE3EC1D7286}"/>
          </ac:picMkLst>
        </pc:picChg>
        <pc:picChg chg="add mod">
          <ac:chgData name="KIRK-BURGESS, Gill (NHS BATH AND NORTH EAST SOMERSET, SWINDON AND WILTSHIRE ICB - 92G)" userId="e2948fa3-5811-4485-87f5-95bb60d231a8" providerId="ADAL" clId="{F736BBAB-C605-4840-B7D5-C60B684BE239}" dt="2024-02-09T15:25:17.627" v="99"/>
          <ac:picMkLst>
            <pc:docMk/>
            <pc:sldMk cId="1071606114" sldId="277"/>
            <ac:picMk id="9" creationId="{130B0E9D-F7F7-1C17-A676-B9202704C25F}"/>
          </ac:picMkLst>
        </pc:picChg>
      </pc:sldChg>
      <pc:sldChg chg="addSp delSp modSp add mod">
        <pc:chgData name="KIRK-BURGESS, Gill (NHS BATH AND NORTH EAST SOMERSET, SWINDON AND WILTSHIRE ICB - 92G)" userId="e2948fa3-5811-4485-87f5-95bb60d231a8" providerId="ADAL" clId="{F736BBAB-C605-4840-B7D5-C60B684BE239}" dt="2024-02-09T15:25:46.642" v="108" actId="404"/>
        <pc:sldMkLst>
          <pc:docMk/>
          <pc:sldMk cId="2055113363" sldId="278"/>
        </pc:sldMkLst>
        <pc:spChg chg="add mod">
          <ac:chgData name="KIRK-BURGESS, Gill (NHS BATH AND NORTH EAST SOMERSET, SWINDON AND WILTSHIRE ICB - 92G)" userId="e2948fa3-5811-4485-87f5-95bb60d231a8" providerId="ADAL" clId="{F736BBAB-C605-4840-B7D5-C60B684BE239}" dt="2024-02-09T15:25:46.642" v="108" actId="404"/>
          <ac:spMkLst>
            <pc:docMk/>
            <pc:sldMk cId="2055113363" sldId="278"/>
            <ac:spMk id="3" creationId="{D5B8E703-8B65-3004-2F51-3B27D9B84DDE}"/>
          </ac:spMkLst>
        </pc:spChg>
        <pc:spChg chg="add mod">
          <ac:chgData name="KIRK-BURGESS, Gill (NHS BATH AND NORTH EAST SOMERSET, SWINDON AND WILTSHIRE ICB - 92G)" userId="e2948fa3-5811-4485-87f5-95bb60d231a8" providerId="ADAL" clId="{F736BBAB-C605-4840-B7D5-C60B684BE239}" dt="2024-02-09T15:25:46.642" v="108" actId="404"/>
          <ac:spMkLst>
            <pc:docMk/>
            <pc:sldMk cId="2055113363" sldId="278"/>
            <ac:spMk id="4" creationId="{52229CDC-9125-8786-07FE-681F2A1C7313}"/>
          </ac:spMkLst>
        </pc:spChg>
        <pc:spChg chg="del">
          <ac:chgData name="KIRK-BURGESS, Gill (NHS BATH AND NORTH EAST SOMERSET, SWINDON AND WILTSHIRE ICB - 92G)" userId="e2948fa3-5811-4485-87f5-95bb60d231a8" providerId="ADAL" clId="{F736BBAB-C605-4840-B7D5-C60B684BE239}" dt="2024-02-09T15:25:30.874" v="105" actId="478"/>
          <ac:spMkLst>
            <pc:docMk/>
            <pc:sldMk cId="2055113363" sldId="278"/>
            <ac:spMk id="10" creationId="{005EAAF0-C961-12C4-E114-C62DDEDDDE92}"/>
          </ac:spMkLst>
        </pc:spChg>
        <pc:spChg chg="del">
          <ac:chgData name="KIRK-BURGESS, Gill (NHS BATH AND NORTH EAST SOMERSET, SWINDON AND WILTSHIRE ICB - 92G)" userId="e2948fa3-5811-4485-87f5-95bb60d231a8" providerId="ADAL" clId="{F736BBAB-C605-4840-B7D5-C60B684BE239}" dt="2024-02-09T15:25:30.874" v="105" actId="478"/>
          <ac:spMkLst>
            <pc:docMk/>
            <pc:sldMk cId="2055113363" sldId="278"/>
            <ac:spMk id="11" creationId="{0F145B9C-C350-C333-27F7-AC75AD402C37}"/>
          </ac:spMkLst>
        </pc:spChg>
        <pc:spChg chg="del">
          <ac:chgData name="KIRK-BURGESS, Gill (NHS BATH AND NORTH EAST SOMERSET, SWINDON AND WILTSHIRE ICB - 92G)" userId="e2948fa3-5811-4485-87f5-95bb60d231a8" providerId="ADAL" clId="{F736BBAB-C605-4840-B7D5-C60B684BE239}" dt="2024-02-09T15:25:30.874" v="105" actId="478"/>
          <ac:spMkLst>
            <pc:docMk/>
            <pc:sldMk cId="2055113363" sldId="278"/>
            <ac:spMk id="12" creationId="{9CFCFE73-F289-C30C-E0CF-D6E89FD70D71}"/>
          </ac:spMkLst>
        </pc:spChg>
        <pc:spChg chg="del">
          <ac:chgData name="KIRK-BURGESS, Gill (NHS BATH AND NORTH EAST SOMERSET, SWINDON AND WILTSHIRE ICB - 92G)" userId="e2948fa3-5811-4485-87f5-95bb60d231a8" providerId="ADAL" clId="{F736BBAB-C605-4840-B7D5-C60B684BE239}" dt="2024-02-09T15:25:30.874" v="105" actId="478"/>
          <ac:spMkLst>
            <pc:docMk/>
            <pc:sldMk cId="2055113363" sldId="278"/>
            <ac:spMk id="13" creationId="{4B807859-9362-F57F-ECAF-B079F00EB1B3}"/>
          </ac:spMkLst>
        </pc:spChg>
        <pc:picChg chg="add mod">
          <ac:chgData name="KIRK-BURGESS, Gill (NHS BATH AND NORTH EAST SOMERSET, SWINDON AND WILTSHIRE ICB - 92G)" userId="e2948fa3-5811-4485-87f5-95bb60d231a8" providerId="ADAL" clId="{F736BBAB-C605-4840-B7D5-C60B684BE239}" dt="2024-02-09T15:25:39.004" v="106"/>
          <ac:picMkLst>
            <pc:docMk/>
            <pc:sldMk cId="2055113363" sldId="278"/>
            <ac:picMk id="2" creationId="{0BFA4460-78E1-2AF0-FF5A-E4AD9D477541}"/>
          </ac:picMkLst>
        </pc:picChg>
        <pc:picChg chg="del">
          <ac:chgData name="KIRK-BURGESS, Gill (NHS BATH AND NORTH EAST SOMERSET, SWINDON AND WILTSHIRE ICB - 92G)" userId="e2948fa3-5811-4485-87f5-95bb60d231a8" providerId="ADAL" clId="{F736BBAB-C605-4840-B7D5-C60B684BE239}" dt="2024-02-09T15:25:30.874" v="105" actId="478"/>
          <ac:picMkLst>
            <pc:docMk/>
            <pc:sldMk cId="2055113363" sldId="278"/>
            <ac:picMk id="6" creationId="{B11F8672-2D74-6B2D-A03F-6BB7D37D040B}"/>
          </ac:picMkLst>
        </pc:picChg>
        <pc:picChg chg="del">
          <ac:chgData name="KIRK-BURGESS, Gill (NHS BATH AND NORTH EAST SOMERSET, SWINDON AND WILTSHIRE ICB - 92G)" userId="e2948fa3-5811-4485-87f5-95bb60d231a8" providerId="ADAL" clId="{F736BBAB-C605-4840-B7D5-C60B684BE239}" dt="2024-02-09T15:25:30.874" v="105" actId="478"/>
          <ac:picMkLst>
            <pc:docMk/>
            <pc:sldMk cId="2055113363" sldId="278"/>
            <ac:picMk id="7" creationId="{11699158-B684-CA70-55A8-BD8CC6B27DCB}"/>
          </ac:picMkLst>
        </pc:picChg>
        <pc:picChg chg="del">
          <ac:chgData name="KIRK-BURGESS, Gill (NHS BATH AND NORTH EAST SOMERSET, SWINDON AND WILTSHIRE ICB - 92G)" userId="e2948fa3-5811-4485-87f5-95bb60d231a8" providerId="ADAL" clId="{F736BBAB-C605-4840-B7D5-C60B684BE239}" dt="2024-02-09T15:25:30.874" v="105" actId="478"/>
          <ac:picMkLst>
            <pc:docMk/>
            <pc:sldMk cId="2055113363" sldId="278"/>
            <ac:picMk id="8" creationId="{56B403CF-0397-F97D-91E5-BDE3EC1D7286}"/>
          </ac:picMkLst>
        </pc:picChg>
        <pc:picChg chg="del">
          <ac:chgData name="KIRK-BURGESS, Gill (NHS BATH AND NORTH EAST SOMERSET, SWINDON AND WILTSHIRE ICB - 92G)" userId="e2948fa3-5811-4485-87f5-95bb60d231a8" providerId="ADAL" clId="{F736BBAB-C605-4840-B7D5-C60B684BE239}" dt="2024-02-09T15:25:30.874" v="105" actId="478"/>
          <ac:picMkLst>
            <pc:docMk/>
            <pc:sldMk cId="2055113363" sldId="278"/>
            <ac:picMk id="9" creationId="{130B0E9D-F7F7-1C17-A676-B9202704C25F}"/>
          </ac:picMkLst>
        </pc:picChg>
      </pc:sldChg>
      <pc:sldChg chg="addSp delSp modSp add mod">
        <pc:chgData name="KIRK-BURGESS, Gill (NHS BATH AND NORTH EAST SOMERSET, SWINDON AND WILTSHIRE ICB - 92G)" userId="e2948fa3-5811-4485-87f5-95bb60d231a8" providerId="ADAL" clId="{F736BBAB-C605-4840-B7D5-C60B684BE239}" dt="2024-02-09T15:26:06.829" v="112" actId="2711"/>
        <pc:sldMkLst>
          <pc:docMk/>
          <pc:sldMk cId="606987721" sldId="279"/>
        </pc:sldMkLst>
        <pc:spChg chg="del">
          <ac:chgData name="KIRK-BURGESS, Gill (NHS BATH AND NORTH EAST SOMERSET, SWINDON AND WILTSHIRE ICB - 92G)" userId="e2948fa3-5811-4485-87f5-95bb60d231a8" providerId="ADAL" clId="{F736BBAB-C605-4840-B7D5-C60B684BE239}" dt="2024-02-09T15:25:54.133" v="110" actId="478"/>
          <ac:spMkLst>
            <pc:docMk/>
            <pc:sldMk cId="606987721" sldId="279"/>
            <ac:spMk id="3" creationId="{D5B8E703-8B65-3004-2F51-3B27D9B84DDE}"/>
          </ac:spMkLst>
        </pc:spChg>
        <pc:spChg chg="del">
          <ac:chgData name="KIRK-BURGESS, Gill (NHS BATH AND NORTH EAST SOMERSET, SWINDON AND WILTSHIRE ICB - 92G)" userId="e2948fa3-5811-4485-87f5-95bb60d231a8" providerId="ADAL" clId="{F736BBAB-C605-4840-B7D5-C60B684BE239}" dt="2024-02-09T15:25:54.133" v="110" actId="478"/>
          <ac:spMkLst>
            <pc:docMk/>
            <pc:sldMk cId="606987721" sldId="279"/>
            <ac:spMk id="4" creationId="{52229CDC-9125-8786-07FE-681F2A1C7313}"/>
          </ac:spMkLst>
        </pc:spChg>
        <pc:spChg chg="add mod">
          <ac:chgData name="KIRK-BURGESS, Gill (NHS BATH AND NORTH EAST SOMERSET, SWINDON AND WILTSHIRE ICB - 92G)" userId="e2948fa3-5811-4485-87f5-95bb60d231a8" providerId="ADAL" clId="{F736BBAB-C605-4840-B7D5-C60B684BE239}" dt="2024-02-09T15:26:06.829" v="112" actId="2711"/>
          <ac:spMkLst>
            <pc:docMk/>
            <pc:sldMk cId="606987721" sldId="279"/>
            <ac:spMk id="5" creationId="{CAE4FEAD-42D8-F655-DB2A-223A6C10192D}"/>
          </ac:spMkLst>
        </pc:spChg>
        <pc:picChg chg="del">
          <ac:chgData name="KIRK-BURGESS, Gill (NHS BATH AND NORTH EAST SOMERSET, SWINDON AND WILTSHIRE ICB - 92G)" userId="e2948fa3-5811-4485-87f5-95bb60d231a8" providerId="ADAL" clId="{F736BBAB-C605-4840-B7D5-C60B684BE239}" dt="2024-02-09T15:25:54.133" v="110" actId="478"/>
          <ac:picMkLst>
            <pc:docMk/>
            <pc:sldMk cId="606987721" sldId="279"/>
            <ac:picMk id="2" creationId="{0BFA4460-78E1-2AF0-FF5A-E4AD9D477541}"/>
          </ac:picMkLst>
        </pc:picChg>
        <pc:picChg chg="add mod">
          <ac:chgData name="KIRK-BURGESS, Gill (NHS BATH AND NORTH EAST SOMERSET, SWINDON AND WILTSHIRE ICB - 92G)" userId="e2948fa3-5811-4485-87f5-95bb60d231a8" providerId="ADAL" clId="{F736BBAB-C605-4840-B7D5-C60B684BE239}" dt="2024-02-09T15:26:01.830" v="111"/>
          <ac:picMkLst>
            <pc:docMk/>
            <pc:sldMk cId="606987721" sldId="279"/>
            <ac:picMk id="6" creationId="{886E3A58-9BF9-2A1E-1B24-16EFE32B2F2C}"/>
          </ac:picMkLst>
        </pc:picChg>
      </pc:sldChg>
      <pc:sldChg chg="addSp delSp modSp add mod">
        <pc:chgData name="KIRK-BURGESS, Gill (NHS BATH AND NORTH EAST SOMERSET, SWINDON AND WILTSHIRE ICB - 92G)" userId="e2948fa3-5811-4485-87f5-95bb60d231a8" providerId="ADAL" clId="{F736BBAB-C605-4840-B7D5-C60B684BE239}" dt="2024-02-09T15:26:27.221" v="116" actId="2711"/>
        <pc:sldMkLst>
          <pc:docMk/>
          <pc:sldMk cId="20892328" sldId="280"/>
        </pc:sldMkLst>
        <pc:spChg chg="add mod">
          <ac:chgData name="KIRK-BURGESS, Gill (NHS BATH AND NORTH EAST SOMERSET, SWINDON AND WILTSHIRE ICB - 92G)" userId="e2948fa3-5811-4485-87f5-95bb60d231a8" providerId="ADAL" clId="{F736BBAB-C605-4840-B7D5-C60B684BE239}" dt="2024-02-09T15:26:27.221" v="116" actId="2711"/>
          <ac:spMkLst>
            <pc:docMk/>
            <pc:sldMk cId="20892328" sldId="280"/>
            <ac:spMk id="2" creationId="{A05FC9E3-9090-14C2-DA94-24B07E16BB5C}"/>
          </ac:spMkLst>
        </pc:spChg>
        <pc:spChg chg="del">
          <ac:chgData name="KIRK-BURGESS, Gill (NHS BATH AND NORTH EAST SOMERSET, SWINDON AND WILTSHIRE ICB - 92G)" userId="e2948fa3-5811-4485-87f5-95bb60d231a8" providerId="ADAL" clId="{F736BBAB-C605-4840-B7D5-C60B684BE239}" dt="2024-02-09T15:26:13.058" v="114" actId="478"/>
          <ac:spMkLst>
            <pc:docMk/>
            <pc:sldMk cId="20892328" sldId="280"/>
            <ac:spMk id="5" creationId="{CAE4FEAD-42D8-F655-DB2A-223A6C10192D}"/>
          </ac:spMkLst>
        </pc:spChg>
        <pc:picChg chg="add mod">
          <ac:chgData name="KIRK-BURGESS, Gill (NHS BATH AND NORTH EAST SOMERSET, SWINDON AND WILTSHIRE ICB - 92G)" userId="e2948fa3-5811-4485-87f5-95bb60d231a8" providerId="ADAL" clId="{F736BBAB-C605-4840-B7D5-C60B684BE239}" dt="2024-02-09T15:26:20.539" v="115"/>
          <ac:picMkLst>
            <pc:docMk/>
            <pc:sldMk cId="20892328" sldId="280"/>
            <ac:picMk id="3" creationId="{0AB6A478-6EDF-D29E-9CF0-1E392337EBD4}"/>
          </ac:picMkLst>
        </pc:picChg>
        <pc:picChg chg="del">
          <ac:chgData name="KIRK-BURGESS, Gill (NHS BATH AND NORTH EAST SOMERSET, SWINDON AND WILTSHIRE ICB - 92G)" userId="e2948fa3-5811-4485-87f5-95bb60d231a8" providerId="ADAL" clId="{F736BBAB-C605-4840-B7D5-C60B684BE239}" dt="2024-02-09T15:26:13.058" v="114" actId="478"/>
          <ac:picMkLst>
            <pc:docMk/>
            <pc:sldMk cId="20892328" sldId="280"/>
            <ac:picMk id="6" creationId="{886E3A58-9BF9-2A1E-1B24-16EFE32B2F2C}"/>
          </ac:picMkLst>
        </pc:picChg>
      </pc:sldChg>
      <pc:sldChg chg="addSp delSp modSp add mod">
        <pc:chgData name="KIRK-BURGESS, Gill (NHS BATH AND NORTH EAST SOMERSET, SWINDON AND WILTSHIRE ICB - 92G)" userId="e2948fa3-5811-4485-87f5-95bb60d231a8" providerId="ADAL" clId="{F736BBAB-C605-4840-B7D5-C60B684BE239}" dt="2024-02-09T15:26:51.994" v="122" actId="2711"/>
        <pc:sldMkLst>
          <pc:docMk/>
          <pc:sldMk cId="421516815" sldId="281"/>
        </pc:sldMkLst>
        <pc:spChg chg="del">
          <ac:chgData name="KIRK-BURGESS, Gill (NHS BATH AND NORTH EAST SOMERSET, SWINDON AND WILTSHIRE ICB - 92G)" userId="e2948fa3-5811-4485-87f5-95bb60d231a8" providerId="ADAL" clId="{F736BBAB-C605-4840-B7D5-C60B684BE239}" dt="2024-02-09T15:26:42.257" v="118" actId="478"/>
          <ac:spMkLst>
            <pc:docMk/>
            <pc:sldMk cId="421516815" sldId="281"/>
            <ac:spMk id="2" creationId="{A05FC9E3-9090-14C2-DA94-24B07E16BB5C}"/>
          </ac:spMkLst>
        </pc:spChg>
        <pc:spChg chg="add mod">
          <ac:chgData name="KIRK-BURGESS, Gill (NHS BATH AND NORTH EAST SOMERSET, SWINDON AND WILTSHIRE ICB - 92G)" userId="e2948fa3-5811-4485-87f5-95bb60d231a8" providerId="ADAL" clId="{F736BBAB-C605-4840-B7D5-C60B684BE239}" dt="2024-02-09T15:26:51.994" v="122" actId="2711"/>
          <ac:spMkLst>
            <pc:docMk/>
            <pc:sldMk cId="421516815" sldId="281"/>
            <ac:spMk id="4" creationId="{41736B07-5841-E146-3E9D-DC75B5656A3D}"/>
          </ac:spMkLst>
        </pc:spChg>
        <pc:grpChg chg="add mod">
          <ac:chgData name="KIRK-BURGESS, Gill (NHS BATH AND NORTH EAST SOMERSET, SWINDON AND WILTSHIRE ICB - 92G)" userId="e2948fa3-5811-4485-87f5-95bb60d231a8" providerId="ADAL" clId="{F736BBAB-C605-4840-B7D5-C60B684BE239}" dt="2024-02-09T15:26:45.433" v="120" actId="1076"/>
          <ac:grpSpMkLst>
            <pc:docMk/>
            <pc:sldMk cId="421516815" sldId="281"/>
            <ac:grpSpMk id="5" creationId="{AD04C8AC-CD29-9796-2B74-F352DCE8F521}"/>
          </ac:grpSpMkLst>
        </pc:grpChg>
        <pc:picChg chg="del">
          <ac:chgData name="KIRK-BURGESS, Gill (NHS BATH AND NORTH EAST SOMERSET, SWINDON AND WILTSHIRE ICB - 92G)" userId="e2948fa3-5811-4485-87f5-95bb60d231a8" providerId="ADAL" clId="{F736BBAB-C605-4840-B7D5-C60B684BE239}" dt="2024-02-09T15:26:42.257" v="118" actId="478"/>
          <ac:picMkLst>
            <pc:docMk/>
            <pc:sldMk cId="421516815" sldId="281"/>
            <ac:picMk id="3" creationId="{0AB6A478-6EDF-D29E-9CF0-1E392337EBD4}"/>
          </ac:picMkLst>
        </pc:picChg>
        <pc:picChg chg="mod">
          <ac:chgData name="KIRK-BURGESS, Gill (NHS BATH AND NORTH EAST SOMERSET, SWINDON AND WILTSHIRE ICB - 92G)" userId="e2948fa3-5811-4485-87f5-95bb60d231a8" providerId="ADAL" clId="{F736BBAB-C605-4840-B7D5-C60B684BE239}" dt="2024-02-09T15:26:42.871" v="119"/>
          <ac:picMkLst>
            <pc:docMk/>
            <pc:sldMk cId="421516815" sldId="281"/>
            <ac:picMk id="6" creationId="{59766594-20EE-D98D-8861-DCC99495E329}"/>
          </ac:picMkLst>
        </pc:picChg>
        <pc:picChg chg="mod">
          <ac:chgData name="KIRK-BURGESS, Gill (NHS BATH AND NORTH EAST SOMERSET, SWINDON AND WILTSHIRE ICB - 92G)" userId="e2948fa3-5811-4485-87f5-95bb60d231a8" providerId="ADAL" clId="{F736BBAB-C605-4840-B7D5-C60B684BE239}" dt="2024-02-09T15:26:42.871" v="119"/>
          <ac:picMkLst>
            <pc:docMk/>
            <pc:sldMk cId="421516815" sldId="281"/>
            <ac:picMk id="7" creationId="{A944C5D9-603E-4245-3D5F-AB2FE1EA95FF}"/>
          </ac:picMkLst>
        </pc:picChg>
        <pc:picChg chg="mod">
          <ac:chgData name="KIRK-BURGESS, Gill (NHS BATH AND NORTH EAST SOMERSET, SWINDON AND WILTSHIRE ICB - 92G)" userId="e2948fa3-5811-4485-87f5-95bb60d231a8" providerId="ADAL" clId="{F736BBAB-C605-4840-B7D5-C60B684BE239}" dt="2024-02-09T15:26:42.871" v="119"/>
          <ac:picMkLst>
            <pc:docMk/>
            <pc:sldMk cId="421516815" sldId="281"/>
            <ac:picMk id="8" creationId="{4BE01F6E-E5AF-A76D-E932-ABCA5DA02E12}"/>
          </ac:picMkLst>
        </pc:picChg>
        <pc:picChg chg="mod">
          <ac:chgData name="KIRK-BURGESS, Gill (NHS BATH AND NORTH EAST SOMERSET, SWINDON AND WILTSHIRE ICB - 92G)" userId="e2948fa3-5811-4485-87f5-95bb60d231a8" providerId="ADAL" clId="{F736BBAB-C605-4840-B7D5-C60B684BE239}" dt="2024-02-09T15:26:42.871" v="119"/>
          <ac:picMkLst>
            <pc:docMk/>
            <pc:sldMk cId="421516815" sldId="281"/>
            <ac:picMk id="9" creationId="{9AB04C40-AE48-6808-5C2D-C7A257510515}"/>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018F668-62E3-EC45-A5B1-BA330D77304D}"/>
              </a:ext>
            </a:extLst>
          </p:cNvPr>
          <p:cNvSpPr>
            <a:spLocks noGrp="1"/>
          </p:cNvSpPr>
          <p:nvPr>
            <p:ph type="pic" sz="quarter" idx="10" hasCustomPrompt="1"/>
          </p:nvPr>
        </p:nvSpPr>
        <p:spPr>
          <a:xfrm>
            <a:off x="-98121" y="-103340"/>
            <a:ext cx="12388241" cy="7064679"/>
          </a:xfrm>
          <a:prstGeom prst="rect">
            <a:avLst/>
          </a:prstGeom>
        </p:spPr>
        <p:txBody>
          <a:bodyPr anchor="ctr"/>
          <a:lstStyle>
            <a:lvl1pPr marL="0" indent="0" algn="ctr">
              <a:buNone/>
              <a:defRPr sz="2000" b="0" i="0">
                <a:latin typeface="Arial" panose="020B0604020202020204" pitchFamily="34" charset="0"/>
                <a:cs typeface="Arial" panose="020B0604020202020204" pitchFamily="34" charset="0"/>
              </a:defRPr>
            </a:lvl1pPr>
          </a:lstStyle>
          <a:p>
            <a:r>
              <a:rPr lang="en-US" dirty="0"/>
              <a:t>Click to add picture</a:t>
            </a:r>
          </a:p>
        </p:txBody>
      </p:sp>
      <p:sp>
        <p:nvSpPr>
          <p:cNvPr id="19" name="Text Placeholder 9">
            <a:extLst>
              <a:ext uri="{FF2B5EF4-FFF2-40B4-BE49-F238E27FC236}">
                <a16:creationId xmlns:a16="http://schemas.microsoft.com/office/drawing/2014/main" id="{EEAE8E3C-78F9-5842-BE46-B4D2A367ABEE}"/>
              </a:ext>
            </a:extLst>
          </p:cNvPr>
          <p:cNvSpPr>
            <a:spLocks noGrp="1"/>
          </p:cNvSpPr>
          <p:nvPr>
            <p:ph type="body" sz="quarter" idx="17" hasCustomPrompt="1"/>
          </p:nvPr>
        </p:nvSpPr>
        <p:spPr>
          <a:xfrm>
            <a:off x="-1587992" y="1412875"/>
            <a:ext cx="7412038" cy="6727825"/>
          </a:xfrm>
          <a:prstGeom prst="rect">
            <a:avLst/>
          </a:prstGeom>
          <a:blipFill>
            <a:blip r:embed="rId2"/>
            <a:stretch>
              <a:fillRect/>
            </a:stretch>
          </a:blipFill>
        </p:spPr>
        <p:txBody>
          <a:bodyPr/>
          <a:lstStyle>
            <a:lvl1pPr>
              <a:defRPr>
                <a:solidFill>
                  <a:schemeClr val="tx1">
                    <a:alpha val="0"/>
                  </a:schemeClr>
                </a:solidFill>
              </a:defRPr>
            </a:lvl1pPr>
          </a:lstStyle>
          <a:p>
            <a:pPr lvl="0"/>
            <a:r>
              <a:rPr lang="en-GB" dirty="0"/>
              <a:t> </a:t>
            </a:r>
            <a:endParaRPr lang="en-US" dirty="0"/>
          </a:p>
        </p:txBody>
      </p:sp>
      <p:sp>
        <p:nvSpPr>
          <p:cNvPr id="12" name="Text Placeholder 10">
            <a:extLst>
              <a:ext uri="{FF2B5EF4-FFF2-40B4-BE49-F238E27FC236}">
                <a16:creationId xmlns:a16="http://schemas.microsoft.com/office/drawing/2014/main" id="{90066C43-34A0-D44F-B8BF-83B2C768199F}"/>
              </a:ext>
            </a:extLst>
          </p:cNvPr>
          <p:cNvSpPr>
            <a:spLocks noGrp="1"/>
          </p:cNvSpPr>
          <p:nvPr>
            <p:ph type="body" sz="quarter" idx="11" hasCustomPrompt="1"/>
          </p:nvPr>
        </p:nvSpPr>
        <p:spPr>
          <a:xfrm>
            <a:off x="423312" y="5194562"/>
            <a:ext cx="4133518" cy="490537"/>
          </a:xfrm>
          <a:prstGeom prst="rect">
            <a:avLst/>
          </a:prstGeom>
        </p:spPr>
        <p:txBody>
          <a:bodyPr/>
          <a:lstStyle>
            <a:lvl1pPr marL="0" indent="0">
              <a:buNone/>
              <a:defRPr b="1" i="0">
                <a:solidFill>
                  <a:srgbClr val="343433"/>
                </a:solidFill>
                <a:latin typeface="Arial" panose="020B0604020202020204" pitchFamily="34" charset="0"/>
                <a:cs typeface="Arial" panose="020B0604020202020204" pitchFamily="34" charset="0"/>
              </a:defRPr>
            </a:lvl1pPr>
          </a:lstStyle>
          <a:p>
            <a:pPr lvl="0"/>
            <a:r>
              <a:rPr lang="en-GB" dirty="0"/>
              <a:t>Click to edit heading</a:t>
            </a:r>
            <a:endParaRPr lang="en-US" dirty="0"/>
          </a:p>
        </p:txBody>
      </p:sp>
      <p:sp>
        <p:nvSpPr>
          <p:cNvPr id="25" name="Text Placeholder 20">
            <a:extLst>
              <a:ext uri="{FF2B5EF4-FFF2-40B4-BE49-F238E27FC236}">
                <a16:creationId xmlns:a16="http://schemas.microsoft.com/office/drawing/2014/main" id="{89170DA6-1DA2-B142-8FAA-58E6A07C941C}"/>
              </a:ext>
            </a:extLst>
          </p:cNvPr>
          <p:cNvSpPr>
            <a:spLocks noGrp="1"/>
          </p:cNvSpPr>
          <p:nvPr>
            <p:ph type="body" sz="quarter" idx="14" hasCustomPrompt="1"/>
          </p:nvPr>
        </p:nvSpPr>
        <p:spPr>
          <a:xfrm>
            <a:off x="423090" y="5685099"/>
            <a:ext cx="4395788"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28" name="Text Placeholder 26">
            <a:extLst>
              <a:ext uri="{FF2B5EF4-FFF2-40B4-BE49-F238E27FC236}">
                <a16:creationId xmlns:a16="http://schemas.microsoft.com/office/drawing/2014/main" id="{3819AA06-73B1-6E42-842D-8E0379E67817}"/>
              </a:ext>
            </a:extLst>
          </p:cNvPr>
          <p:cNvSpPr>
            <a:spLocks noGrp="1"/>
          </p:cNvSpPr>
          <p:nvPr>
            <p:ph type="body" sz="quarter" idx="15" hasCustomPrompt="1"/>
          </p:nvPr>
        </p:nvSpPr>
        <p:spPr>
          <a:xfrm>
            <a:off x="423090" y="6085149"/>
            <a:ext cx="4395788" cy="30175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credit text</a:t>
            </a:r>
          </a:p>
        </p:txBody>
      </p:sp>
      <p:pic>
        <p:nvPicPr>
          <p:cNvPr id="11" name="Picture 10" descr="Graphical user interface, text, website&#10;&#10;Description automatically generated">
            <a:extLst>
              <a:ext uri="{FF2B5EF4-FFF2-40B4-BE49-F238E27FC236}">
                <a16:creationId xmlns:a16="http://schemas.microsoft.com/office/drawing/2014/main" id="{B70DE0D8-203B-DC42-33CE-44F652CAF4DF}"/>
              </a:ext>
            </a:extLst>
          </p:cNvPr>
          <p:cNvPicPr>
            <a:picLocks noChangeAspect="1"/>
          </p:cNvPicPr>
          <p:nvPr userDrawn="1"/>
        </p:nvPicPr>
        <p:blipFill>
          <a:blip r:embed="rId3"/>
          <a:stretch>
            <a:fillRect/>
          </a:stretch>
        </p:blipFill>
        <p:spPr>
          <a:xfrm>
            <a:off x="524607" y="4107243"/>
            <a:ext cx="3275150" cy="777984"/>
          </a:xfrm>
          <a:prstGeom prst="rect">
            <a:avLst/>
          </a:prstGeom>
        </p:spPr>
      </p:pic>
    </p:spTree>
    <p:extLst>
      <p:ext uri="{BB962C8B-B14F-4D97-AF65-F5344CB8AC3E}">
        <p14:creationId xmlns:p14="http://schemas.microsoft.com/office/powerpoint/2010/main" val="3605569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Left with Colour Block">
    <p:spTree>
      <p:nvGrpSpPr>
        <p:cNvPr id="1" name=""/>
        <p:cNvGrpSpPr/>
        <p:nvPr/>
      </p:nvGrpSpPr>
      <p:grpSpPr>
        <a:xfrm>
          <a:off x="0" y="0"/>
          <a:ext cx="0" cy="0"/>
          <a:chOff x="0" y="0"/>
          <a:chExt cx="0" cy="0"/>
        </a:xfrm>
      </p:grpSpPr>
      <p:pic>
        <p:nvPicPr>
          <p:cNvPr id="9" name="Picture 8" descr="A picture containing ax, clipart&#10;&#10;Description automatically generated">
            <a:extLst>
              <a:ext uri="{FF2B5EF4-FFF2-40B4-BE49-F238E27FC236}">
                <a16:creationId xmlns:a16="http://schemas.microsoft.com/office/drawing/2014/main" id="{63240DF4-7459-D549-9E31-FDD3F71CB317}"/>
              </a:ext>
            </a:extLst>
          </p:cNvPr>
          <p:cNvPicPr>
            <a:picLocks noChangeAspect="1"/>
          </p:cNvPicPr>
          <p:nvPr userDrawn="1"/>
        </p:nvPicPr>
        <p:blipFill>
          <a:blip r:embed="rId2"/>
          <a:stretch>
            <a:fillRect/>
          </a:stretch>
        </p:blipFill>
        <p:spPr>
          <a:xfrm>
            <a:off x="7445470" y="2125442"/>
            <a:ext cx="584200" cy="381000"/>
          </a:xfrm>
          <a:prstGeom prst="rect">
            <a:avLst/>
          </a:prstGeom>
        </p:spPr>
      </p:pic>
      <p:sp>
        <p:nvSpPr>
          <p:cNvPr id="20" name="Text Placeholder 39">
            <a:extLst>
              <a:ext uri="{FF2B5EF4-FFF2-40B4-BE49-F238E27FC236}">
                <a16:creationId xmlns:a16="http://schemas.microsoft.com/office/drawing/2014/main" id="{C822E65F-F164-8342-986F-4BACA8FE0DFB}"/>
              </a:ext>
            </a:extLst>
          </p:cNvPr>
          <p:cNvSpPr>
            <a:spLocks noGrp="1"/>
          </p:cNvSpPr>
          <p:nvPr>
            <p:ph type="body" sz="quarter" idx="20" hasCustomPrompt="1"/>
          </p:nvPr>
        </p:nvSpPr>
        <p:spPr>
          <a:xfrm>
            <a:off x="7446180" y="2729599"/>
            <a:ext cx="3627438" cy="1566863"/>
          </a:xfrm>
          <a:prstGeom prst="rect">
            <a:avLst/>
          </a:prstGeom>
        </p:spPr>
        <p:txBody>
          <a:bodyPr/>
          <a:lstStyle>
            <a:lvl1pPr marL="0" indent="0">
              <a:buNone/>
              <a:defRPr sz="1800" b="1" i="1">
                <a:solidFill>
                  <a:schemeClr val="bg1"/>
                </a:solidFill>
                <a:latin typeface="Arial" panose="020B0604020202020204" pitchFamily="34" charset="0"/>
                <a:cs typeface="Arial" panose="020B0604020202020204" pitchFamily="34" charset="0"/>
              </a:defRPr>
            </a:lvl1pPr>
          </a:lstStyle>
          <a:p>
            <a:pPr lvl="0"/>
            <a:r>
              <a:rPr lang="en-GB" dirty="0"/>
              <a:t>Click to edit pull quote</a:t>
            </a:r>
          </a:p>
        </p:txBody>
      </p:sp>
      <p:pic>
        <p:nvPicPr>
          <p:cNvPr id="10" name="Picture 9">
            <a:extLst>
              <a:ext uri="{FF2B5EF4-FFF2-40B4-BE49-F238E27FC236}">
                <a16:creationId xmlns:a16="http://schemas.microsoft.com/office/drawing/2014/main" id="{83F25B8A-C924-A6A5-AD50-51B3F8631452}"/>
              </a:ext>
            </a:extLst>
          </p:cNvPr>
          <p:cNvPicPr>
            <a:picLocks noChangeAspect="1"/>
          </p:cNvPicPr>
          <p:nvPr userDrawn="1"/>
        </p:nvPicPr>
        <p:blipFill>
          <a:blip r:embed="rId3"/>
          <a:stretch>
            <a:fillRect/>
          </a:stretch>
        </p:blipFill>
        <p:spPr>
          <a:xfrm>
            <a:off x="430735" y="391746"/>
            <a:ext cx="338434" cy="367442"/>
          </a:xfrm>
          <a:prstGeom prst="rect">
            <a:avLst/>
          </a:prstGeom>
        </p:spPr>
      </p:pic>
      <p:sp>
        <p:nvSpPr>
          <p:cNvPr id="11" name="Text Placeholder 10">
            <a:extLst>
              <a:ext uri="{FF2B5EF4-FFF2-40B4-BE49-F238E27FC236}">
                <a16:creationId xmlns:a16="http://schemas.microsoft.com/office/drawing/2014/main" id="{BCCAF8BC-35DD-7E09-AF74-D456D699A087}"/>
              </a:ext>
            </a:extLst>
          </p:cNvPr>
          <p:cNvSpPr>
            <a:spLocks noGrp="1"/>
          </p:cNvSpPr>
          <p:nvPr>
            <p:ph type="body" sz="quarter" idx="11" hasCustomPrompt="1"/>
          </p:nvPr>
        </p:nvSpPr>
        <p:spPr>
          <a:xfrm>
            <a:off x="291647" y="1769566"/>
            <a:ext cx="5372623" cy="502972"/>
          </a:xfrm>
          <a:prstGeom prst="rect">
            <a:avLst/>
          </a:prstGeom>
        </p:spPr>
        <p:txBody>
          <a:bodyPr/>
          <a:lstStyle>
            <a:lvl1pPr marL="0" indent="0">
              <a:buNone/>
              <a:defRPr sz="2800" b="0" i="0">
                <a:solidFill>
                  <a:srgbClr val="343433"/>
                </a:solidFill>
                <a:latin typeface="Arial" panose="020B0604020202020204" pitchFamily="34" charset="0"/>
                <a:cs typeface="Arial" panose="020B0604020202020204" pitchFamily="34" charset="0"/>
              </a:defRPr>
            </a:lvl1pPr>
          </a:lstStyle>
          <a:p>
            <a:pPr lvl="0"/>
            <a:r>
              <a:rPr lang="en-GB" dirty="0"/>
              <a:t>Click to edit slide heading</a:t>
            </a:r>
            <a:endParaRPr lang="en-US" dirty="0"/>
          </a:p>
        </p:txBody>
      </p:sp>
      <p:sp>
        <p:nvSpPr>
          <p:cNvPr id="12" name="Text Placeholder 20">
            <a:extLst>
              <a:ext uri="{FF2B5EF4-FFF2-40B4-BE49-F238E27FC236}">
                <a16:creationId xmlns:a16="http://schemas.microsoft.com/office/drawing/2014/main" id="{2DF3785F-F72A-8E4A-8683-0C0E941B63F2}"/>
              </a:ext>
            </a:extLst>
          </p:cNvPr>
          <p:cNvSpPr>
            <a:spLocks noGrp="1"/>
          </p:cNvSpPr>
          <p:nvPr>
            <p:ph type="body" sz="quarter" idx="17" hasCustomPrompt="1"/>
          </p:nvPr>
        </p:nvSpPr>
        <p:spPr>
          <a:xfrm>
            <a:off x="291226" y="2395338"/>
            <a:ext cx="4395788"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13" name="Text Placeholder 26">
            <a:extLst>
              <a:ext uri="{FF2B5EF4-FFF2-40B4-BE49-F238E27FC236}">
                <a16:creationId xmlns:a16="http://schemas.microsoft.com/office/drawing/2014/main" id="{01EBFC55-46FC-0407-2117-68D48054945A}"/>
              </a:ext>
            </a:extLst>
          </p:cNvPr>
          <p:cNvSpPr>
            <a:spLocks noGrp="1"/>
          </p:cNvSpPr>
          <p:nvPr>
            <p:ph type="body" sz="quarter" idx="18" hasCustomPrompt="1"/>
          </p:nvPr>
        </p:nvSpPr>
        <p:spPr>
          <a:xfrm>
            <a:off x="291226" y="3244933"/>
            <a:ext cx="4535908" cy="215900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a:t>
            </a:r>
          </a:p>
        </p:txBody>
      </p:sp>
      <p:sp>
        <p:nvSpPr>
          <p:cNvPr id="14" name="Text Placeholder 36">
            <a:extLst>
              <a:ext uri="{FF2B5EF4-FFF2-40B4-BE49-F238E27FC236}">
                <a16:creationId xmlns:a16="http://schemas.microsoft.com/office/drawing/2014/main" id="{4012595A-F48A-5280-06F1-E864576909FF}"/>
              </a:ext>
            </a:extLst>
          </p:cNvPr>
          <p:cNvSpPr>
            <a:spLocks noGrp="1"/>
          </p:cNvSpPr>
          <p:nvPr>
            <p:ph type="body" sz="quarter" idx="19" hasCustomPrompt="1"/>
          </p:nvPr>
        </p:nvSpPr>
        <p:spPr>
          <a:xfrm>
            <a:off x="291226" y="2918188"/>
            <a:ext cx="4613275"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spTree>
    <p:extLst>
      <p:ext uri="{BB962C8B-B14F-4D97-AF65-F5344CB8AC3E}">
        <p14:creationId xmlns:p14="http://schemas.microsoft.com/office/powerpoint/2010/main" val="3088823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Right with Colour Block">
    <p:spTree>
      <p:nvGrpSpPr>
        <p:cNvPr id="1" name=""/>
        <p:cNvGrpSpPr/>
        <p:nvPr/>
      </p:nvGrpSpPr>
      <p:grpSpPr>
        <a:xfrm>
          <a:off x="0" y="0"/>
          <a:ext cx="0" cy="0"/>
          <a:chOff x="0" y="0"/>
          <a:chExt cx="0" cy="0"/>
        </a:xfrm>
      </p:grpSpPr>
      <p:pic>
        <p:nvPicPr>
          <p:cNvPr id="20" name="Picture 19" descr="A picture containing ax, clipart&#10;&#10;Description automatically generated">
            <a:extLst>
              <a:ext uri="{FF2B5EF4-FFF2-40B4-BE49-F238E27FC236}">
                <a16:creationId xmlns:a16="http://schemas.microsoft.com/office/drawing/2014/main" id="{121D186A-6466-4A40-918F-B03DD185919B}"/>
              </a:ext>
            </a:extLst>
          </p:cNvPr>
          <p:cNvPicPr>
            <a:picLocks noChangeAspect="1"/>
          </p:cNvPicPr>
          <p:nvPr userDrawn="1"/>
        </p:nvPicPr>
        <p:blipFill>
          <a:blip r:embed="rId2"/>
          <a:stretch>
            <a:fillRect/>
          </a:stretch>
        </p:blipFill>
        <p:spPr>
          <a:xfrm>
            <a:off x="1357834" y="2125442"/>
            <a:ext cx="584200" cy="381000"/>
          </a:xfrm>
          <a:prstGeom prst="rect">
            <a:avLst/>
          </a:prstGeom>
        </p:spPr>
      </p:pic>
      <p:sp>
        <p:nvSpPr>
          <p:cNvPr id="23" name="Text Placeholder 39">
            <a:extLst>
              <a:ext uri="{FF2B5EF4-FFF2-40B4-BE49-F238E27FC236}">
                <a16:creationId xmlns:a16="http://schemas.microsoft.com/office/drawing/2014/main" id="{553C2B1B-BF08-7749-9DA9-CFFFF3EB8B80}"/>
              </a:ext>
            </a:extLst>
          </p:cNvPr>
          <p:cNvSpPr>
            <a:spLocks noGrp="1"/>
          </p:cNvSpPr>
          <p:nvPr>
            <p:ph type="body" sz="quarter" idx="20" hasCustomPrompt="1"/>
          </p:nvPr>
        </p:nvSpPr>
        <p:spPr>
          <a:xfrm>
            <a:off x="1357834" y="2729599"/>
            <a:ext cx="3627438" cy="1566863"/>
          </a:xfrm>
          <a:prstGeom prst="rect">
            <a:avLst/>
          </a:prstGeom>
        </p:spPr>
        <p:txBody>
          <a:bodyPr/>
          <a:lstStyle>
            <a:lvl1pPr marL="0" indent="0">
              <a:buNone/>
              <a:defRPr sz="1800" b="1" i="1">
                <a:solidFill>
                  <a:schemeClr val="bg1"/>
                </a:solidFill>
                <a:latin typeface="Arial" panose="020B0604020202020204" pitchFamily="34" charset="0"/>
                <a:cs typeface="Arial" panose="020B0604020202020204" pitchFamily="34" charset="0"/>
              </a:defRPr>
            </a:lvl1pPr>
          </a:lstStyle>
          <a:p>
            <a:pPr lvl="0"/>
            <a:r>
              <a:rPr lang="en-GB" dirty="0"/>
              <a:t>Click to edit pull quote</a:t>
            </a:r>
          </a:p>
        </p:txBody>
      </p:sp>
      <p:pic>
        <p:nvPicPr>
          <p:cNvPr id="9" name="Picture 8">
            <a:extLst>
              <a:ext uri="{FF2B5EF4-FFF2-40B4-BE49-F238E27FC236}">
                <a16:creationId xmlns:a16="http://schemas.microsoft.com/office/drawing/2014/main" id="{FDEAD734-F7C4-86A3-9211-F7491E4A0B74}"/>
              </a:ext>
            </a:extLst>
          </p:cNvPr>
          <p:cNvPicPr>
            <a:picLocks noChangeAspect="1"/>
          </p:cNvPicPr>
          <p:nvPr userDrawn="1"/>
        </p:nvPicPr>
        <p:blipFill>
          <a:blip r:embed="rId3"/>
          <a:stretch>
            <a:fillRect/>
          </a:stretch>
        </p:blipFill>
        <p:spPr>
          <a:xfrm>
            <a:off x="6533125" y="391746"/>
            <a:ext cx="338434" cy="367442"/>
          </a:xfrm>
          <a:prstGeom prst="rect">
            <a:avLst/>
          </a:prstGeom>
        </p:spPr>
      </p:pic>
      <p:sp>
        <p:nvSpPr>
          <p:cNvPr id="10" name="Text Placeholder 10">
            <a:extLst>
              <a:ext uri="{FF2B5EF4-FFF2-40B4-BE49-F238E27FC236}">
                <a16:creationId xmlns:a16="http://schemas.microsoft.com/office/drawing/2014/main" id="{2CC2CC00-3D3D-7A62-2CB5-A8D7AD8A4D08}"/>
              </a:ext>
            </a:extLst>
          </p:cNvPr>
          <p:cNvSpPr>
            <a:spLocks noGrp="1"/>
          </p:cNvSpPr>
          <p:nvPr>
            <p:ph type="body" sz="quarter" idx="11" hasCustomPrompt="1"/>
          </p:nvPr>
        </p:nvSpPr>
        <p:spPr>
          <a:xfrm>
            <a:off x="6418127" y="1769566"/>
            <a:ext cx="5372623" cy="502972"/>
          </a:xfrm>
          <a:prstGeom prst="rect">
            <a:avLst/>
          </a:prstGeom>
        </p:spPr>
        <p:txBody>
          <a:bodyPr/>
          <a:lstStyle>
            <a:lvl1pPr marL="0" indent="0">
              <a:buNone/>
              <a:defRPr sz="2800" b="0" i="0">
                <a:solidFill>
                  <a:srgbClr val="343433"/>
                </a:solidFill>
                <a:latin typeface="Arial" panose="020B0604020202020204" pitchFamily="34" charset="0"/>
                <a:cs typeface="Arial" panose="020B0604020202020204" pitchFamily="34" charset="0"/>
              </a:defRPr>
            </a:lvl1pPr>
          </a:lstStyle>
          <a:p>
            <a:pPr lvl="0"/>
            <a:r>
              <a:rPr lang="en-GB" dirty="0"/>
              <a:t>Click to edit slide heading</a:t>
            </a:r>
            <a:endParaRPr lang="en-US" dirty="0"/>
          </a:p>
        </p:txBody>
      </p:sp>
      <p:sp>
        <p:nvSpPr>
          <p:cNvPr id="11" name="Text Placeholder 20">
            <a:extLst>
              <a:ext uri="{FF2B5EF4-FFF2-40B4-BE49-F238E27FC236}">
                <a16:creationId xmlns:a16="http://schemas.microsoft.com/office/drawing/2014/main" id="{BE21B870-C4A8-34ED-A8B1-9F66D4C45FF8}"/>
              </a:ext>
            </a:extLst>
          </p:cNvPr>
          <p:cNvSpPr>
            <a:spLocks noGrp="1"/>
          </p:cNvSpPr>
          <p:nvPr>
            <p:ph type="body" sz="quarter" idx="21" hasCustomPrompt="1"/>
          </p:nvPr>
        </p:nvSpPr>
        <p:spPr>
          <a:xfrm>
            <a:off x="6417706" y="2395338"/>
            <a:ext cx="4395788"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12" name="Text Placeholder 26">
            <a:extLst>
              <a:ext uri="{FF2B5EF4-FFF2-40B4-BE49-F238E27FC236}">
                <a16:creationId xmlns:a16="http://schemas.microsoft.com/office/drawing/2014/main" id="{C6F3ED6E-CB53-C0BB-F546-73D3C68CE970}"/>
              </a:ext>
            </a:extLst>
          </p:cNvPr>
          <p:cNvSpPr>
            <a:spLocks noGrp="1"/>
          </p:cNvSpPr>
          <p:nvPr>
            <p:ph type="body" sz="quarter" idx="22" hasCustomPrompt="1"/>
          </p:nvPr>
        </p:nvSpPr>
        <p:spPr>
          <a:xfrm>
            <a:off x="6417706" y="3244933"/>
            <a:ext cx="4535908" cy="215900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a:t>
            </a:r>
          </a:p>
        </p:txBody>
      </p:sp>
      <p:sp>
        <p:nvSpPr>
          <p:cNvPr id="13" name="Text Placeholder 36">
            <a:extLst>
              <a:ext uri="{FF2B5EF4-FFF2-40B4-BE49-F238E27FC236}">
                <a16:creationId xmlns:a16="http://schemas.microsoft.com/office/drawing/2014/main" id="{07BF7B1D-B3DB-8CDA-33EB-9E2AFA70BB7D}"/>
              </a:ext>
            </a:extLst>
          </p:cNvPr>
          <p:cNvSpPr>
            <a:spLocks noGrp="1"/>
          </p:cNvSpPr>
          <p:nvPr>
            <p:ph type="body" sz="quarter" idx="23" hasCustomPrompt="1"/>
          </p:nvPr>
        </p:nvSpPr>
        <p:spPr>
          <a:xfrm>
            <a:off x="6417706" y="2918188"/>
            <a:ext cx="4613275"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spTree>
    <p:extLst>
      <p:ext uri="{BB962C8B-B14F-4D97-AF65-F5344CB8AC3E}">
        <p14:creationId xmlns:p14="http://schemas.microsoft.com/office/powerpoint/2010/main" val="210000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Slide Image">
    <p:spTree>
      <p:nvGrpSpPr>
        <p:cNvPr id="1" name=""/>
        <p:cNvGrpSpPr/>
        <p:nvPr/>
      </p:nvGrpSpPr>
      <p:grpSpPr>
        <a:xfrm>
          <a:off x="0" y="0"/>
          <a:ext cx="0" cy="0"/>
          <a:chOff x="0" y="0"/>
          <a:chExt cx="0" cy="0"/>
        </a:xfrm>
      </p:grpSpPr>
      <p:pic>
        <p:nvPicPr>
          <p:cNvPr id="9" name="Picture 8" descr="A picture containing ax, clipart&#10;&#10;Description automatically generated">
            <a:extLst>
              <a:ext uri="{FF2B5EF4-FFF2-40B4-BE49-F238E27FC236}">
                <a16:creationId xmlns:a16="http://schemas.microsoft.com/office/drawing/2014/main" id="{63240DF4-7459-D549-9E31-FDD3F71CB317}"/>
              </a:ext>
            </a:extLst>
          </p:cNvPr>
          <p:cNvPicPr>
            <a:picLocks noChangeAspect="1"/>
          </p:cNvPicPr>
          <p:nvPr userDrawn="1"/>
        </p:nvPicPr>
        <p:blipFill>
          <a:blip r:embed="rId2"/>
          <a:stretch>
            <a:fillRect/>
          </a:stretch>
        </p:blipFill>
        <p:spPr>
          <a:xfrm>
            <a:off x="7445470" y="2125442"/>
            <a:ext cx="584200" cy="381000"/>
          </a:xfrm>
          <a:prstGeom prst="rect">
            <a:avLst/>
          </a:prstGeom>
        </p:spPr>
      </p:pic>
      <p:sp>
        <p:nvSpPr>
          <p:cNvPr id="21" name="Picture Placeholder 2">
            <a:extLst>
              <a:ext uri="{FF2B5EF4-FFF2-40B4-BE49-F238E27FC236}">
                <a16:creationId xmlns:a16="http://schemas.microsoft.com/office/drawing/2014/main" id="{CD83CE65-5BB8-274C-9E9C-1B8AEEEF9D2E}"/>
              </a:ext>
            </a:extLst>
          </p:cNvPr>
          <p:cNvSpPr>
            <a:spLocks noGrp="1"/>
          </p:cNvSpPr>
          <p:nvPr>
            <p:ph type="pic" sz="quarter" idx="10" hasCustomPrompt="1"/>
          </p:nvPr>
        </p:nvSpPr>
        <p:spPr>
          <a:xfrm>
            <a:off x="6095999" y="-87683"/>
            <a:ext cx="6204559" cy="7052153"/>
          </a:xfrm>
          <a:prstGeom prst="rect">
            <a:avLst/>
          </a:prstGeom>
        </p:spPr>
        <p:txBody>
          <a:bodyPr anchor="ctr"/>
          <a:lstStyle>
            <a:lvl1pPr marL="0" indent="0" algn="ctr">
              <a:buNone/>
              <a:defRPr sz="2000" b="0" i="0">
                <a:latin typeface="Arial" panose="020B0604020202020204" pitchFamily="34" charset="0"/>
                <a:cs typeface="Arial" panose="020B0604020202020204" pitchFamily="34" charset="0"/>
              </a:defRPr>
            </a:lvl1pPr>
          </a:lstStyle>
          <a:p>
            <a:r>
              <a:rPr lang="en-US" dirty="0"/>
              <a:t>Click to add picture</a:t>
            </a:r>
          </a:p>
        </p:txBody>
      </p:sp>
      <p:pic>
        <p:nvPicPr>
          <p:cNvPr id="10" name="Picture 9">
            <a:extLst>
              <a:ext uri="{FF2B5EF4-FFF2-40B4-BE49-F238E27FC236}">
                <a16:creationId xmlns:a16="http://schemas.microsoft.com/office/drawing/2014/main" id="{35D5E6EC-14F3-5427-BE45-F9905B44A969}"/>
              </a:ext>
            </a:extLst>
          </p:cNvPr>
          <p:cNvPicPr>
            <a:picLocks noChangeAspect="1"/>
          </p:cNvPicPr>
          <p:nvPr userDrawn="1"/>
        </p:nvPicPr>
        <p:blipFill>
          <a:blip r:embed="rId3"/>
          <a:stretch>
            <a:fillRect/>
          </a:stretch>
        </p:blipFill>
        <p:spPr>
          <a:xfrm>
            <a:off x="430735" y="391746"/>
            <a:ext cx="338434" cy="367442"/>
          </a:xfrm>
          <a:prstGeom prst="rect">
            <a:avLst/>
          </a:prstGeom>
        </p:spPr>
      </p:pic>
      <p:sp>
        <p:nvSpPr>
          <p:cNvPr id="11" name="Text Placeholder 10">
            <a:extLst>
              <a:ext uri="{FF2B5EF4-FFF2-40B4-BE49-F238E27FC236}">
                <a16:creationId xmlns:a16="http://schemas.microsoft.com/office/drawing/2014/main" id="{4502919A-E030-92FA-72DD-3B8BF082CF73}"/>
              </a:ext>
            </a:extLst>
          </p:cNvPr>
          <p:cNvSpPr>
            <a:spLocks noGrp="1"/>
          </p:cNvSpPr>
          <p:nvPr>
            <p:ph type="body" sz="quarter" idx="11" hasCustomPrompt="1"/>
          </p:nvPr>
        </p:nvSpPr>
        <p:spPr>
          <a:xfrm>
            <a:off x="291647" y="1769566"/>
            <a:ext cx="5372623" cy="502972"/>
          </a:xfrm>
          <a:prstGeom prst="rect">
            <a:avLst/>
          </a:prstGeom>
        </p:spPr>
        <p:txBody>
          <a:bodyPr/>
          <a:lstStyle>
            <a:lvl1pPr marL="0" indent="0">
              <a:buNone/>
              <a:defRPr sz="2800" b="0" i="0">
                <a:solidFill>
                  <a:srgbClr val="343433"/>
                </a:solidFill>
                <a:latin typeface="Arial" panose="020B0604020202020204" pitchFamily="34" charset="0"/>
                <a:cs typeface="Arial" panose="020B0604020202020204" pitchFamily="34" charset="0"/>
              </a:defRPr>
            </a:lvl1pPr>
          </a:lstStyle>
          <a:p>
            <a:pPr lvl="0"/>
            <a:r>
              <a:rPr lang="en-GB" dirty="0"/>
              <a:t>Click to edit slide heading</a:t>
            </a:r>
            <a:endParaRPr lang="en-US" dirty="0"/>
          </a:p>
        </p:txBody>
      </p:sp>
      <p:sp>
        <p:nvSpPr>
          <p:cNvPr id="12" name="Text Placeholder 20">
            <a:extLst>
              <a:ext uri="{FF2B5EF4-FFF2-40B4-BE49-F238E27FC236}">
                <a16:creationId xmlns:a16="http://schemas.microsoft.com/office/drawing/2014/main" id="{8BA9783D-88C0-892A-8026-C84D40C9BE7F}"/>
              </a:ext>
            </a:extLst>
          </p:cNvPr>
          <p:cNvSpPr>
            <a:spLocks noGrp="1"/>
          </p:cNvSpPr>
          <p:nvPr>
            <p:ph type="body" sz="quarter" idx="17" hasCustomPrompt="1"/>
          </p:nvPr>
        </p:nvSpPr>
        <p:spPr>
          <a:xfrm>
            <a:off x="291226" y="2395338"/>
            <a:ext cx="4395788"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13" name="Text Placeholder 26">
            <a:extLst>
              <a:ext uri="{FF2B5EF4-FFF2-40B4-BE49-F238E27FC236}">
                <a16:creationId xmlns:a16="http://schemas.microsoft.com/office/drawing/2014/main" id="{0E4158FE-8765-6760-7DF6-B31C85A48A1F}"/>
              </a:ext>
            </a:extLst>
          </p:cNvPr>
          <p:cNvSpPr>
            <a:spLocks noGrp="1"/>
          </p:cNvSpPr>
          <p:nvPr>
            <p:ph type="body" sz="quarter" idx="18" hasCustomPrompt="1"/>
          </p:nvPr>
        </p:nvSpPr>
        <p:spPr>
          <a:xfrm>
            <a:off x="291226" y="3244933"/>
            <a:ext cx="4535908" cy="215900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a:t>
            </a:r>
          </a:p>
        </p:txBody>
      </p:sp>
      <p:sp>
        <p:nvSpPr>
          <p:cNvPr id="14" name="Text Placeholder 36">
            <a:extLst>
              <a:ext uri="{FF2B5EF4-FFF2-40B4-BE49-F238E27FC236}">
                <a16:creationId xmlns:a16="http://schemas.microsoft.com/office/drawing/2014/main" id="{491C0EAB-2743-18B3-A934-B0FB2A189551}"/>
              </a:ext>
            </a:extLst>
          </p:cNvPr>
          <p:cNvSpPr>
            <a:spLocks noGrp="1"/>
          </p:cNvSpPr>
          <p:nvPr>
            <p:ph type="body" sz="quarter" idx="19" hasCustomPrompt="1"/>
          </p:nvPr>
        </p:nvSpPr>
        <p:spPr>
          <a:xfrm>
            <a:off x="291226" y="2918188"/>
            <a:ext cx="4613275"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spTree>
    <p:extLst>
      <p:ext uri="{BB962C8B-B14F-4D97-AF65-F5344CB8AC3E}">
        <p14:creationId xmlns:p14="http://schemas.microsoft.com/office/powerpoint/2010/main" val="2204027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Image">
    <p:spTree>
      <p:nvGrpSpPr>
        <p:cNvPr id="1" name=""/>
        <p:cNvGrpSpPr/>
        <p:nvPr/>
      </p:nvGrpSpPr>
      <p:grpSpPr>
        <a:xfrm>
          <a:off x="0" y="0"/>
          <a:ext cx="0" cy="0"/>
          <a:chOff x="0" y="0"/>
          <a:chExt cx="0" cy="0"/>
        </a:xfrm>
      </p:grpSpPr>
      <p:pic>
        <p:nvPicPr>
          <p:cNvPr id="9" name="Picture 8" descr="A picture containing ax, clipart&#10;&#10;Description automatically generated">
            <a:extLst>
              <a:ext uri="{FF2B5EF4-FFF2-40B4-BE49-F238E27FC236}">
                <a16:creationId xmlns:a16="http://schemas.microsoft.com/office/drawing/2014/main" id="{63240DF4-7459-D549-9E31-FDD3F71CB317}"/>
              </a:ext>
            </a:extLst>
          </p:cNvPr>
          <p:cNvPicPr>
            <a:picLocks noChangeAspect="1"/>
          </p:cNvPicPr>
          <p:nvPr userDrawn="1"/>
        </p:nvPicPr>
        <p:blipFill>
          <a:blip r:embed="rId2"/>
          <a:stretch>
            <a:fillRect/>
          </a:stretch>
        </p:blipFill>
        <p:spPr>
          <a:xfrm>
            <a:off x="7445470" y="2125442"/>
            <a:ext cx="584200" cy="381000"/>
          </a:xfrm>
          <a:prstGeom prst="rect">
            <a:avLst/>
          </a:prstGeom>
        </p:spPr>
      </p:pic>
      <p:sp>
        <p:nvSpPr>
          <p:cNvPr id="21" name="Picture Placeholder 2">
            <a:extLst>
              <a:ext uri="{FF2B5EF4-FFF2-40B4-BE49-F238E27FC236}">
                <a16:creationId xmlns:a16="http://schemas.microsoft.com/office/drawing/2014/main" id="{CD83CE65-5BB8-274C-9E9C-1B8AEEEF9D2E}"/>
              </a:ext>
            </a:extLst>
          </p:cNvPr>
          <p:cNvSpPr>
            <a:spLocks noGrp="1"/>
          </p:cNvSpPr>
          <p:nvPr>
            <p:ph type="pic" sz="quarter" idx="10" hasCustomPrompt="1"/>
          </p:nvPr>
        </p:nvSpPr>
        <p:spPr>
          <a:xfrm>
            <a:off x="6096000" y="1402080"/>
            <a:ext cx="5709920" cy="4328160"/>
          </a:xfrm>
          <a:prstGeom prst="rect">
            <a:avLst/>
          </a:prstGeom>
        </p:spPr>
        <p:txBody>
          <a:bodyPr anchor="ctr"/>
          <a:lstStyle>
            <a:lvl1pPr marL="0" indent="0" algn="ctr">
              <a:buNone/>
              <a:defRPr sz="2000" b="0" i="0">
                <a:latin typeface="Arial" panose="020B0604020202020204" pitchFamily="34" charset="0"/>
                <a:cs typeface="Arial" panose="020B0604020202020204" pitchFamily="34" charset="0"/>
              </a:defRPr>
            </a:lvl1pPr>
          </a:lstStyle>
          <a:p>
            <a:r>
              <a:rPr lang="en-US" dirty="0"/>
              <a:t>Click to add picture</a:t>
            </a:r>
          </a:p>
        </p:txBody>
      </p:sp>
      <p:pic>
        <p:nvPicPr>
          <p:cNvPr id="14" name="Picture 13">
            <a:extLst>
              <a:ext uri="{FF2B5EF4-FFF2-40B4-BE49-F238E27FC236}">
                <a16:creationId xmlns:a16="http://schemas.microsoft.com/office/drawing/2014/main" id="{FD1DCCEC-11F3-E2E9-D610-4F6C57D437C5}"/>
              </a:ext>
            </a:extLst>
          </p:cNvPr>
          <p:cNvPicPr>
            <a:picLocks noChangeAspect="1"/>
          </p:cNvPicPr>
          <p:nvPr userDrawn="1"/>
        </p:nvPicPr>
        <p:blipFill>
          <a:blip r:embed="rId3"/>
          <a:stretch>
            <a:fillRect/>
          </a:stretch>
        </p:blipFill>
        <p:spPr>
          <a:xfrm>
            <a:off x="430735" y="391746"/>
            <a:ext cx="338434" cy="367442"/>
          </a:xfrm>
          <a:prstGeom prst="rect">
            <a:avLst/>
          </a:prstGeom>
        </p:spPr>
      </p:pic>
      <p:sp>
        <p:nvSpPr>
          <p:cNvPr id="16" name="Text Placeholder 10">
            <a:extLst>
              <a:ext uri="{FF2B5EF4-FFF2-40B4-BE49-F238E27FC236}">
                <a16:creationId xmlns:a16="http://schemas.microsoft.com/office/drawing/2014/main" id="{793BBDAC-77E0-9233-67FE-66EBFDA61AA5}"/>
              </a:ext>
            </a:extLst>
          </p:cNvPr>
          <p:cNvSpPr>
            <a:spLocks noGrp="1"/>
          </p:cNvSpPr>
          <p:nvPr>
            <p:ph type="body" sz="quarter" idx="11" hasCustomPrompt="1"/>
          </p:nvPr>
        </p:nvSpPr>
        <p:spPr>
          <a:xfrm>
            <a:off x="291647" y="1769566"/>
            <a:ext cx="5372623" cy="502972"/>
          </a:xfrm>
          <a:prstGeom prst="rect">
            <a:avLst/>
          </a:prstGeom>
        </p:spPr>
        <p:txBody>
          <a:bodyPr/>
          <a:lstStyle>
            <a:lvl1pPr marL="0" indent="0">
              <a:buNone/>
              <a:defRPr sz="2800" b="0" i="0">
                <a:solidFill>
                  <a:srgbClr val="343433"/>
                </a:solidFill>
                <a:latin typeface="Arial" panose="020B0604020202020204" pitchFamily="34" charset="0"/>
                <a:cs typeface="Arial" panose="020B0604020202020204" pitchFamily="34" charset="0"/>
              </a:defRPr>
            </a:lvl1pPr>
          </a:lstStyle>
          <a:p>
            <a:pPr lvl="0"/>
            <a:r>
              <a:rPr lang="en-GB" dirty="0"/>
              <a:t>Click to edit slide heading</a:t>
            </a:r>
            <a:endParaRPr lang="en-US" dirty="0"/>
          </a:p>
        </p:txBody>
      </p:sp>
      <p:sp>
        <p:nvSpPr>
          <p:cNvPr id="17" name="Text Placeholder 20">
            <a:extLst>
              <a:ext uri="{FF2B5EF4-FFF2-40B4-BE49-F238E27FC236}">
                <a16:creationId xmlns:a16="http://schemas.microsoft.com/office/drawing/2014/main" id="{44DF14E1-63B6-B50C-19DC-6E04C1EC7402}"/>
              </a:ext>
            </a:extLst>
          </p:cNvPr>
          <p:cNvSpPr>
            <a:spLocks noGrp="1"/>
          </p:cNvSpPr>
          <p:nvPr>
            <p:ph type="body" sz="quarter" idx="17" hasCustomPrompt="1"/>
          </p:nvPr>
        </p:nvSpPr>
        <p:spPr>
          <a:xfrm>
            <a:off x="291226" y="2395338"/>
            <a:ext cx="4395788"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18" name="Text Placeholder 26">
            <a:extLst>
              <a:ext uri="{FF2B5EF4-FFF2-40B4-BE49-F238E27FC236}">
                <a16:creationId xmlns:a16="http://schemas.microsoft.com/office/drawing/2014/main" id="{3B5EEC30-F121-7586-67CE-025AA42DD7B7}"/>
              </a:ext>
            </a:extLst>
          </p:cNvPr>
          <p:cNvSpPr>
            <a:spLocks noGrp="1"/>
          </p:cNvSpPr>
          <p:nvPr>
            <p:ph type="body" sz="quarter" idx="18" hasCustomPrompt="1"/>
          </p:nvPr>
        </p:nvSpPr>
        <p:spPr>
          <a:xfrm>
            <a:off x="291226" y="3244933"/>
            <a:ext cx="4535908" cy="215900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a:t>
            </a:r>
          </a:p>
        </p:txBody>
      </p:sp>
      <p:sp>
        <p:nvSpPr>
          <p:cNvPr id="19" name="Text Placeholder 36">
            <a:extLst>
              <a:ext uri="{FF2B5EF4-FFF2-40B4-BE49-F238E27FC236}">
                <a16:creationId xmlns:a16="http://schemas.microsoft.com/office/drawing/2014/main" id="{D6E9DF6F-4FBF-14BD-18BB-85ACFBB5F3B5}"/>
              </a:ext>
            </a:extLst>
          </p:cNvPr>
          <p:cNvSpPr>
            <a:spLocks noGrp="1"/>
          </p:cNvSpPr>
          <p:nvPr>
            <p:ph type="body" sz="quarter" idx="19" hasCustomPrompt="1"/>
          </p:nvPr>
        </p:nvSpPr>
        <p:spPr>
          <a:xfrm>
            <a:off x="291226" y="2918188"/>
            <a:ext cx="4613275"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spTree>
    <p:extLst>
      <p:ext uri="{BB962C8B-B14F-4D97-AF65-F5344CB8AC3E}">
        <p14:creationId xmlns:p14="http://schemas.microsoft.com/office/powerpoint/2010/main" val="1231408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ption Images">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FBB289B2-DF4B-2744-B844-8FF80994CBC7}"/>
              </a:ext>
            </a:extLst>
          </p:cNvPr>
          <p:cNvSpPr>
            <a:spLocks noGrp="1"/>
          </p:cNvSpPr>
          <p:nvPr>
            <p:ph type="pic" sz="quarter" idx="10" hasCustomPrompt="1"/>
          </p:nvPr>
        </p:nvSpPr>
        <p:spPr>
          <a:xfrm>
            <a:off x="430735" y="1135710"/>
            <a:ext cx="5390945" cy="3098088"/>
          </a:xfrm>
          <a:prstGeom prst="rect">
            <a:avLst/>
          </a:prstGeom>
        </p:spPr>
        <p:txBody>
          <a:bodyPr anchor="ctr"/>
          <a:lstStyle>
            <a:lvl1pPr marL="0" indent="0" algn="ctr">
              <a:buNone/>
              <a:defRPr sz="2000" b="0" i="0">
                <a:latin typeface="Arial" panose="020B0604020202020204" pitchFamily="34" charset="0"/>
                <a:cs typeface="Arial" panose="020B0604020202020204" pitchFamily="34" charset="0"/>
              </a:defRPr>
            </a:lvl1pPr>
          </a:lstStyle>
          <a:p>
            <a:r>
              <a:rPr lang="en-US" dirty="0"/>
              <a:t>Click to add picture</a:t>
            </a:r>
          </a:p>
        </p:txBody>
      </p:sp>
      <p:sp>
        <p:nvSpPr>
          <p:cNvPr id="22" name="Text Placeholder 26">
            <a:extLst>
              <a:ext uri="{FF2B5EF4-FFF2-40B4-BE49-F238E27FC236}">
                <a16:creationId xmlns:a16="http://schemas.microsoft.com/office/drawing/2014/main" id="{CE5DF69B-5AF6-F544-9943-65CF44366CAE}"/>
              </a:ext>
            </a:extLst>
          </p:cNvPr>
          <p:cNvSpPr>
            <a:spLocks noGrp="1"/>
          </p:cNvSpPr>
          <p:nvPr>
            <p:ph type="body" sz="quarter" idx="19" hasCustomPrompt="1"/>
          </p:nvPr>
        </p:nvSpPr>
        <p:spPr>
          <a:xfrm>
            <a:off x="430735" y="4806229"/>
            <a:ext cx="5390524" cy="120626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a:t>
            </a:r>
          </a:p>
        </p:txBody>
      </p:sp>
      <p:sp>
        <p:nvSpPr>
          <p:cNvPr id="23" name="Text Placeholder 36">
            <a:extLst>
              <a:ext uri="{FF2B5EF4-FFF2-40B4-BE49-F238E27FC236}">
                <a16:creationId xmlns:a16="http://schemas.microsoft.com/office/drawing/2014/main" id="{6FF33485-4349-7749-8366-A82561B19D20}"/>
              </a:ext>
            </a:extLst>
          </p:cNvPr>
          <p:cNvSpPr>
            <a:spLocks noGrp="1"/>
          </p:cNvSpPr>
          <p:nvPr>
            <p:ph type="body" sz="quarter" idx="20" hasCustomPrompt="1"/>
          </p:nvPr>
        </p:nvSpPr>
        <p:spPr>
          <a:xfrm>
            <a:off x="430314" y="4479484"/>
            <a:ext cx="5390945"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sp>
        <p:nvSpPr>
          <p:cNvPr id="26" name="Text Placeholder 26">
            <a:extLst>
              <a:ext uri="{FF2B5EF4-FFF2-40B4-BE49-F238E27FC236}">
                <a16:creationId xmlns:a16="http://schemas.microsoft.com/office/drawing/2014/main" id="{04AA12FC-A8D7-774A-92B6-54AD2B3D27D8}"/>
              </a:ext>
            </a:extLst>
          </p:cNvPr>
          <p:cNvSpPr>
            <a:spLocks noGrp="1"/>
          </p:cNvSpPr>
          <p:nvPr>
            <p:ph type="body" sz="quarter" idx="21" hasCustomPrompt="1"/>
          </p:nvPr>
        </p:nvSpPr>
        <p:spPr>
          <a:xfrm>
            <a:off x="6208474" y="4806229"/>
            <a:ext cx="5390945" cy="120626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a:t>
            </a:r>
          </a:p>
        </p:txBody>
      </p:sp>
      <p:sp>
        <p:nvSpPr>
          <p:cNvPr id="27" name="Text Placeholder 36">
            <a:extLst>
              <a:ext uri="{FF2B5EF4-FFF2-40B4-BE49-F238E27FC236}">
                <a16:creationId xmlns:a16="http://schemas.microsoft.com/office/drawing/2014/main" id="{8335CDD0-1C08-B240-85B1-82F4A7AD9898}"/>
              </a:ext>
            </a:extLst>
          </p:cNvPr>
          <p:cNvSpPr>
            <a:spLocks noGrp="1"/>
          </p:cNvSpPr>
          <p:nvPr>
            <p:ph type="body" sz="quarter" idx="22" hasCustomPrompt="1"/>
          </p:nvPr>
        </p:nvSpPr>
        <p:spPr>
          <a:xfrm>
            <a:off x="6208474" y="4479484"/>
            <a:ext cx="5390945"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pic>
        <p:nvPicPr>
          <p:cNvPr id="11" name="Picture 10">
            <a:extLst>
              <a:ext uri="{FF2B5EF4-FFF2-40B4-BE49-F238E27FC236}">
                <a16:creationId xmlns:a16="http://schemas.microsoft.com/office/drawing/2014/main" id="{4CC2C551-178A-E273-CB2F-B08575B40DAF}"/>
              </a:ext>
            </a:extLst>
          </p:cNvPr>
          <p:cNvPicPr>
            <a:picLocks noChangeAspect="1"/>
          </p:cNvPicPr>
          <p:nvPr userDrawn="1"/>
        </p:nvPicPr>
        <p:blipFill>
          <a:blip r:embed="rId2"/>
          <a:stretch>
            <a:fillRect/>
          </a:stretch>
        </p:blipFill>
        <p:spPr>
          <a:xfrm>
            <a:off x="430735" y="391746"/>
            <a:ext cx="338434" cy="367442"/>
          </a:xfrm>
          <a:prstGeom prst="rect">
            <a:avLst/>
          </a:prstGeom>
        </p:spPr>
      </p:pic>
      <p:sp>
        <p:nvSpPr>
          <p:cNvPr id="14" name="Picture Placeholder 2">
            <a:extLst>
              <a:ext uri="{FF2B5EF4-FFF2-40B4-BE49-F238E27FC236}">
                <a16:creationId xmlns:a16="http://schemas.microsoft.com/office/drawing/2014/main" id="{E6B9CC29-7E46-486D-930A-40621FC37393}"/>
              </a:ext>
            </a:extLst>
          </p:cNvPr>
          <p:cNvSpPr>
            <a:spLocks noGrp="1"/>
          </p:cNvSpPr>
          <p:nvPr>
            <p:ph type="pic" sz="quarter" idx="23" hasCustomPrompt="1"/>
          </p:nvPr>
        </p:nvSpPr>
        <p:spPr>
          <a:xfrm>
            <a:off x="6208475" y="1135710"/>
            <a:ext cx="5390945" cy="3098088"/>
          </a:xfrm>
          <a:prstGeom prst="rect">
            <a:avLst/>
          </a:prstGeom>
        </p:spPr>
        <p:txBody>
          <a:bodyPr anchor="ctr"/>
          <a:lstStyle>
            <a:lvl1pPr marL="0" indent="0" algn="ctr">
              <a:buNone/>
              <a:defRPr sz="2000" b="0" i="0">
                <a:latin typeface="Arial" panose="020B0604020202020204" pitchFamily="34" charset="0"/>
                <a:cs typeface="Arial" panose="020B0604020202020204" pitchFamily="34" charset="0"/>
              </a:defRPr>
            </a:lvl1pPr>
          </a:lstStyle>
          <a:p>
            <a:r>
              <a:rPr lang="en-US" dirty="0"/>
              <a:t>Click to add picture</a:t>
            </a:r>
          </a:p>
        </p:txBody>
      </p:sp>
    </p:spTree>
    <p:extLst>
      <p:ext uri="{BB962C8B-B14F-4D97-AF65-F5344CB8AC3E}">
        <p14:creationId xmlns:p14="http://schemas.microsoft.com/office/powerpoint/2010/main" val="3892953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Image with Headin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CD83CE65-5BB8-274C-9E9C-1B8AEEEF9D2E}"/>
              </a:ext>
            </a:extLst>
          </p:cNvPr>
          <p:cNvSpPr>
            <a:spLocks noGrp="1"/>
          </p:cNvSpPr>
          <p:nvPr>
            <p:ph type="pic" sz="quarter" idx="10" hasCustomPrompt="1"/>
          </p:nvPr>
        </p:nvSpPr>
        <p:spPr>
          <a:xfrm>
            <a:off x="-137785" y="1164922"/>
            <a:ext cx="12438344" cy="5812076"/>
          </a:xfrm>
          <a:prstGeom prst="rect">
            <a:avLst/>
          </a:prstGeom>
        </p:spPr>
        <p:txBody>
          <a:bodyPr anchor="ctr"/>
          <a:lstStyle>
            <a:lvl1pPr marL="0" indent="0" algn="ctr">
              <a:buNone/>
              <a:defRPr sz="2000" b="0" i="0">
                <a:latin typeface="Arial" panose="020B0604020202020204" pitchFamily="34" charset="0"/>
                <a:cs typeface="Arial" panose="020B0604020202020204" pitchFamily="34" charset="0"/>
              </a:defRPr>
            </a:lvl1pPr>
          </a:lstStyle>
          <a:p>
            <a:r>
              <a:rPr lang="en-US" dirty="0"/>
              <a:t>Click to add picture</a:t>
            </a:r>
          </a:p>
        </p:txBody>
      </p:sp>
      <p:pic>
        <p:nvPicPr>
          <p:cNvPr id="9" name="Picture 8" descr="A picture containing ax, clipart&#10;&#10;Description automatically generated">
            <a:extLst>
              <a:ext uri="{FF2B5EF4-FFF2-40B4-BE49-F238E27FC236}">
                <a16:creationId xmlns:a16="http://schemas.microsoft.com/office/drawing/2014/main" id="{63240DF4-7459-D549-9E31-FDD3F71CB317}"/>
              </a:ext>
            </a:extLst>
          </p:cNvPr>
          <p:cNvPicPr>
            <a:picLocks noChangeAspect="1"/>
          </p:cNvPicPr>
          <p:nvPr userDrawn="1"/>
        </p:nvPicPr>
        <p:blipFill>
          <a:blip r:embed="rId2"/>
          <a:stretch>
            <a:fillRect/>
          </a:stretch>
        </p:blipFill>
        <p:spPr>
          <a:xfrm>
            <a:off x="7445470" y="2125442"/>
            <a:ext cx="584200" cy="381000"/>
          </a:xfrm>
          <a:prstGeom prst="rect">
            <a:avLst/>
          </a:prstGeom>
        </p:spPr>
      </p:pic>
      <p:pic>
        <p:nvPicPr>
          <p:cNvPr id="15" name="Picture 14">
            <a:extLst>
              <a:ext uri="{FF2B5EF4-FFF2-40B4-BE49-F238E27FC236}">
                <a16:creationId xmlns:a16="http://schemas.microsoft.com/office/drawing/2014/main" id="{BBC4B517-5606-4C45-8D83-F11DFE2541A6}"/>
              </a:ext>
            </a:extLst>
          </p:cNvPr>
          <p:cNvPicPr>
            <a:picLocks noChangeAspect="1"/>
          </p:cNvPicPr>
          <p:nvPr userDrawn="1"/>
        </p:nvPicPr>
        <p:blipFill>
          <a:blip r:embed="rId3"/>
          <a:stretch>
            <a:fillRect/>
          </a:stretch>
        </p:blipFill>
        <p:spPr>
          <a:xfrm>
            <a:off x="438529" y="392965"/>
            <a:ext cx="338434" cy="367442"/>
          </a:xfrm>
          <a:prstGeom prst="rect">
            <a:avLst/>
          </a:prstGeom>
        </p:spPr>
      </p:pic>
      <p:sp>
        <p:nvSpPr>
          <p:cNvPr id="17" name="Text Placeholder 10">
            <a:extLst>
              <a:ext uri="{FF2B5EF4-FFF2-40B4-BE49-F238E27FC236}">
                <a16:creationId xmlns:a16="http://schemas.microsoft.com/office/drawing/2014/main" id="{E8CB0875-A544-D540-89A8-A00286FCD659}"/>
              </a:ext>
            </a:extLst>
          </p:cNvPr>
          <p:cNvSpPr>
            <a:spLocks noGrp="1"/>
          </p:cNvSpPr>
          <p:nvPr>
            <p:ph type="body" sz="quarter" idx="11" hasCustomPrompt="1"/>
          </p:nvPr>
        </p:nvSpPr>
        <p:spPr>
          <a:xfrm>
            <a:off x="1071321" y="349674"/>
            <a:ext cx="4535489" cy="502972"/>
          </a:xfrm>
          <a:prstGeom prst="rect">
            <a:avLst/>
          </a:prstGeom>
        </p:spPr>
        <p:txBody>
          <a:bodyPr/>
          <a:lstStyle>
            <a:lvl1pPr marL="0" indent="0">
              <a:buNone/>
              <a:defRPr sz="2800" b="0" i="0">
                <a:solidFill>
                  <a:srgbClr val="343433"/>
                </a:solidFill>
                <a:latin typeface="Arial" panose="020B0604020202020204" pitchFamily="34" charset="0"/>
                <a:cs typeface="Arial" panose="020B0604020202020204" pitchFamily="34" charset="0"/>
              </a:defRPr>
            </a:lvl1pPr>
          </a:lstStyle>
          <a:p>
            <a:pPr lvl="0"/>
            <a:r>
              <a:rPr lang="en-GB" dirty="0"/>
              <a:t>Click to edit slide heading</a:t>
            </a:r>
            <a:endParaRPr lang="en-US" dirty="0"/>
          </a:p>
        </p:txBody>
      </p:sp>
    </p:spTree>
    <p:extLst>
      <p:ext uri="{BB962C8B-B14F-4D97-AF65-F5344CB8AC3E}">
        <p14:creationId xmlns:p14="http://schemas.microsoft.com/office/powerpoint/2010/main" val="81741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alf Slide Imag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63F23092-BE5C-4745-836C-A3C18DA482C7}"/>
              </a:ext>
            </a:extLst>
          </p:cNvPr>
          <p:cNvSpPr>
            <a:spLocks noGrp="1"/>
          </p:cNvSpPr>
          <p:nvPr>
            <p:ph type="pic" sz="quarter" idx="10" hasCustomPrompt="1"/>
          </p:nvPr>
        </p:nvSpPr>
        <p:spPr>
          <a:xfrm>
            <a:off x="6095999" y="-112735"/>
            <a:ext cx="6217085" cy="7114783"/>
          </a:xfrm>
          <a:prstGeom prst="rect">
            <a:avLst/>
          </a:prstGeom>
        </p:spPr>
        <p:txBody>
          <a:bodyPr anchor="ctr"/>
          <a:lstStyle>
            <a:lvl1pPr marL="0" indent="0" algn="ctr">
              <a:buNone/>
              <a:defRPr sz="2000" b="0" i="0">
                <a:latin typeface="Arial" panose="020B0604020202020204" pitchFamily="34" charset="0"/>
                <a:cs typeface="Arial" panose="020B0604020202020204" pitchFamily="34" charset="0"/>
              </a:defRPr>
            </a:lvl1pPr>
          </a:lstStyle>
          <a:p>
            <a:r>
              <a:rPr lang="en-US" dirty="0"/>
              <a:t>Click to add picture</a:t>
            </a:r>
          </a:p>
        </p:txBody>
      </p:sp>
      <p:sp>
        <p:nvSpPr>
          <p:cNvPr id="9" name="Text Placeholder 10">
            <a:extLst>
              <a:ext uri="{FF2B5EF4-FFF2-40B4-BE49-F238E27FC236}">
                <a16:creationId xmlns:a16="http://schemas.microsoft.com/office/drawing/2014/main" id="{0CCDC6DB-C66D-CA4F-825C-FDC5D3820777}"/>
              </a:ext>
            </a:extLst>
          </p:cNvPr>
          <p:cNvSpPr>
            <a:spLocks noGrp="1"/>
          </p:cNvSpPr>
          <p:nvPr>
            <p:ph type="body" sz="quarter" idx="11" hasCustomPrompt="1"/>
          </p:nvPr>
        </p:nvSpPr>
        <p:spPr>
          <a:xfrm>
            <a:off x="353065" y="2208803"/>
            <a:ext cx="4535910" cy="1774474"/>
          </a:xfrm>
          <a:prstGeom prst="rect">
            <a:avLst/>
          </a:prstGeom>
        </p:spPr>
        <p:txBody>
          <a:bodyPr/>
          <a:lstStyle>
            <a:lvl1pPr marL="0" indent="0">
              <a:buNone/>
              <a:defRPr sz="4000" b="1" i="0">
                <a:solidFill>
                  <a:srgbClr val="343433"/>
                </a:solidFill>
                <a:latin typeface="Arial" panose="020B0604020202020204" pitchFamily="34" charset="0"/>
                <a:cs typeface="Arial" panose="020B0604020202020204" pitchFamily="34" charset="0"/>
              </a:defRPr>
            </a:lvl1pPr>
          </a:lstStyle>
          <a:p>
            <a:pPr lvl="0"/>
            <a:r>
              <a:rPr lang="en-GB" dirty="0"/>
              <a:t>Presentation Title click to edit heading</a:t>
            </a:r>
            <a:endParaRPr lang="en-US" dirty="0"/>
          </a:p>
        </p:txBody>
      </p:sp>
      <p:sp>
        <p:nvSpPr>
          <p:cNvPr id="20" name="Text Placeholder 20">
            <a:extLst>
              <a:ext uri="{FF2B5EF4-FFF2-40B4-BE49-F238E27FC236}">
                <a16:creationId xmlns:a16="http://schemas.microsoft.com/office/drawing/2014/main" id="{0B227733-DFCA-564B-9299-8932B7EC1DF0}"/>
              </a:ext>
            </a:extLst>
          </p:cNvPr>
          <p:cNvSpPr>
            <a:spLocks noGrp="1"/>
          </p:cNvSpPr>
          <p:nvPr>
            <p:ph type="body" sz="quarter" idx="16" hasCustomPrompt="1"/>
          </p:nvPr>
        </p:nvSpPr>
        <p:spPr>
          <a:xfrm>
            <a:off x="362130" y="4404939"/>
            <a:ext cx="4395788"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23" name="Text Placeholder 26">
            <a:extLst>
              <a:ext uri="{FF2B5EF4-FFF2-40B4-BE49-F238E27FC236}">
                <a16:creationId xmlns:a16="http://schemas.microsoft.com/office/drawing/2014/main" id="{67405D48-7CFE-2643-B46D-0E06B3E6E418}"/>
              </a:ext>
            </a:extLst>
          </p:cNvPr>
          <p:cNvSpPr>
            <a:spLocks noGrp="1"/>
          </p:cNvSpPr>
          <p:nvPr>
            <p:ph type="body" sz="quarter" idx="17" hasCustomPrompt="1"/>
          </p:nvPr>
        </p:nvSpPr>
        <p:spPr>
          <a:xfrm>
            <a:off x="351970" y="5217712"/>
            <a:ext cx="4395788" cy="30175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credit text</a:t>
            </a:r>
          </a:p>
        </p:txBody>
      </p:sp>
      <p:pic>
        <p:nvPicPr>
          <p:cNvPr id="10" name="Picture 9" descr="Graphical user interface, text, website&#10;&#10;Description automatically generated">
            <a:extLst>
              <a:ext uri="{FF2B5EF4-FFF2-40B4-BE49-F238E27FC236}">
                <a16:creationId xmlns:a16="http://schemas.microsoft.com/office/drawing/2014/main" id="{4FAE8D9F-05AD-7A13-4B62-9B2F21AB284A}"/>
              </a:ext>
            </a:extLst>
          </p:cNvPr>
          <p:cNvPicPr>
            <a:picLocks noChangeAspect="1"/>
          </p:cNvPicPr>
          <p:nvPr userDrawn="1"/>
        </p:nvPicPr>
        <p:blipFill>
          <a:blip r:embed="rId2"/>
          <a:stretch>
            <a:fillRect/>
          </a:stretch>
        </p:blipFill>
        <p:spPr>
          <a:xfrm>
            <a:off x="362130" y="296155"/>
            <a:ext cx="3275150" cy="777984"/>
          </a:xfrm>
          <a:prstGeom prst="rect">
            <a:avLst/>
          </a:prstGeom>
        </p:spPr>
      </p:pic>
    </p:spTree>
    <p:extLst>
      <p:ext uri="{BB962C8B-B14F-4D97-AF65-F5344CB8AC3E}">
        <p14:creationId xmlns:p14="http://schemas.microsoft.com/office/powerpoint/2010/main" val="1441429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 Image">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C181F703-863B-E343-AAC3-148BCE205519}"/>
              </a:ext>
            </a:extLst>
          </p:cNvPr>
          <p:cNvSpPr>
            <a:spLocks noGrp="1"/>
          </p:cNvSpPr>
          <p:nvPr>
            <p:ph type="body" sz="quarter" idx="11" hasCustomPrompt="1"/>
          </p:nvPr>
        </p:nvSpPr>
        <p:spPr>
          <a:xfrm>
            <a:off x="353064" y="2208803"/>
            <a:ext cx="9555024" cy="783097"/>
          </a:xfrm>
          <a:prstGeom prst="rect">
            <a:avLst/>
          </a:prstGeom>
        </p:spPr>
        <p:txBody>
          <a:bodyPr/>
          <a:lstStyle>
            <a:lvl1pPr marL="0" indent="0">
              <a:buNone/>
              <a:defRPr sz="4000" b="1" i="0">
                <a:solidFill>
                  <a:srgbClr val="343433"/>
                </a:solidFill>
                <a:latin typeface="Arial" panose="020B0604020202020204" pitchFamily="34" charset="0"/>
                <a:cs typeface="Arial" panose="020B0604020202020204" pitchFamily="34" charset="0"/>
              </a:defRPr>
            </a:lvl1pPr>
          </a:lstStyle>
          <a:p>
            <a:pPr lvl="0"/>
            <a:r>
              <a:rPr lang="en-GB" dirty="0"/>
              <a:t>Presentation Title click to edit heading</a:t>
            </a:r>
            <a:endParaRPr lang="en-US" dirty="0"/>
          </a:p>
        </p:txBody>
      </p:sp>
      <p:sp>
        <p:nvSpPr>
          <p:cNvPr id="10" name="Text Placeholder 20">
            <a:extLst>
              <a:ext uri="{FF2B5EF4-FFF2-40B4-BE49-F238E27FC236}">
                <a16:creationId xmlns:a16="http://schemas.microsoft.com/office/drawing/2014/main" id="{3C0EDADF-4748-0340-B5C1-880B7E7AA643}"/>
              </a:ext>
            </a:extLst>
          </p:cNvPr>
          <p:cNvSpPr>
            <a:spLocks noGrp="1"/>
          </p:cNvSpPr>
          <p:nvPr>
            <p:ph type="body" sz="quarter" idx="16" hasCustomPrompt="1"/>
          </p:nvPr>
        </p:nvSpPr>
        <p:spPr>
          <a:xfrm>
            <a:off x="362130" y="3429579"/>
            <a:ext cx="4395788"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13" name="Text Placeholder 26">
            <a:extLst>
              <a:ext uri="{FF2B5EF4-FFF2-40B4-BE49-F238E27FC236}">
                <a16:creationId xmlns:a16="http://schemas.microsoft.com/office/drawing/2014/main" id="{7CDB7468-F4D3-CA4C-8F37-420B268B71ED}"/>
              </a:ext>
            </a:extLst>
          </p:cNvPr>
          <p:cNvSpPr>
            <a:spLocks noGrp="1"/>
          </p:cNvSpPr>
          <p:nvPr>
            <p:ph type="body" sz="quarter" idx="17" hasCustomPrompt="1"/>
          </p:nvPr>
        </p:nvSpPr>
        <p:spPr>
          <a:xfrm>
            <a:off x="362130" y="5773909"/>
            <a:ext cx="4395788" cy="30175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credit text</a:t>
            </a:r>
          </a:p>
        </p:txBody>
      </p:sp>
      <p:pic>
        <p:nvPicPr>
          <p:cNvPr id="8" name="Picture 7" descr="Graphical user interface, text, website&#10;&#10;Description automatically generated">
            <a:extLst>
              <a:ext uri="{FF2B5EF4-FFF2-40B4-BE49-F238E27FC236}">
                <a16:creationId xmlns:a16="http://schemas.microsoft.com/office/drawing/2014/main" id="{990A9945-A3A4-B2CA-2607-1559E3F226B0}"/>
              </a:ext>
            </a:extLst>
          </p:cNvPr>
          <p:cNvPicPr>
            <a:picLocks noChangeAspect="1"/>
          </p:cNvPicPr>
          <p:nvPr userDrawn="1"/>
        </p:nvPicPr>
        <p:blipFill>
          <a:blip r:embed="rId2"/>
          <a:stretch>
            <a:fillRect/>
          </a:stretch>
        </p:blipFill>
        <p:spPr>
          <a:xfrm>
            <a:off x="362130" y="296155"/>
            <a:ext cx="3275150" cy="777984"/>
          </a:xfrm>
          <a:prstGeom prst="rect">
            <a:avLst/>
          </a:prstGeom>
        </p:spPr>
      </p:pic>
    </p:spTree>
    <p:extLst>
      <p:ext uri="{BB962C8B-B14F-4D97-AF65-F5344CB8AC3E}">
        <p14:creationId xmlns:p14="http://schemas.microsoft.com/office/powerpoint/2010/main" val="201459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 Pull Quot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FE7E2B9-7C30-D24A-80D9-52A69698977A}"/>
              </a:ext>
            </a:extLst>
          </p:cNvPr>
          <p:cNvPicPr>
            <a:picLocks noChangeAspect="1"/>
          </p:cNvPicPr>
          <p:nvPr userDrawn="1"/>
        </p:nvPicPr>
        <p:blipFill>
          <a:blip r:embed="rId2"/>
          <a:stretch>
            <a:fillRect/>
          </a:stretch>
        </p:blipFill>
        <p:spPr>
          <a:xfrm>
            <a:off x="430735" y="391746"/>
            <a:ext cx="338434" cy="367442"/>
          </a:xfrm>
          <a:prstGeom prst="rect">
            <a:avLst/>
          </a:prstGeom>
        </p:spPr>
      </p:pic>
      <p:pic>
        <p:nvPicPr>
          <p:cNvPr id="17" name="Picture 16" descr="A picture containing ax, clipart&#10;&#10;Description automatically generated">
            <a:extLst>
              <a:ext uri="{FF2B5EF4-FFF2-40B4-BE49-F238E27FC236}">
                <a16:creationId xmlns:a16="http://schemas.microsoft.com/office/drawing/2014/main" id="{C0578C8A-D7CA-BC4F-89CE-4EF130400651}"/>
              </a:ext>
            </a:extLst>
          </p:cNvPr>
          <p:cNvPicPr>
            <a:picLocks noChangeAspect="1"/>
          </p:cNvPicPr>
          <p:nvPr userDrawn="1"/>
        </p:nvPicPr>
        <p:blipFill>
          <a:blip r:embed="rId3"/>
          <a:stretch>
            <a:fillRect/>
          </a:stretch>
        </p:blipFill>
        <p:spPr>
          <a:xfrm>
            <a:off x="7846302" y="3028043"/>
            <a:ext cx="584200" cy="381000"/>
          </a:xfrm>
          <a:prstGeom prst="rect">
            <a:avLst/>
          </a:prstGeom>
        </p:spPr>
      </p:pic>
      <p:sp>
        <p:nvSpPr>
          <p:cNvPr id="22" name="Text Placeholder 10">
            <a:extLst>
              <a:ext uri="{FF2B5EF4-FFF2-40B4-BE49-F238E27FC236}">
                <a16:creationId xmlns:a16="http://schemas.microsoft.com/office/drawing/2014/main" id="{F804FBB3-2AEC-F34D-9E0F-7B821E8ACD13}"/>
              </a:ext>
            </a:extLst>
          </p:cNvPr>
          <p:cNvSpPr>
            <a:spLocks noGrp="1"/>
          </p:cNvSpPr>
          <p:nvPr>
            <p:ph type="body" sz="quarter" idx="11" hasCustomPrompt="1"/>
          </p:nvPr>
        </p:nvSpPr>
        <p:spPr>
          <a:xfrm>
            <a:off x="291647" y="1769566"/>
            <a:ext cx="5372623" cy="502972"/>
          </a:xfrm>
          <a:prstGeom prst="rect">
            <a:avLst/>
          </a:prstGeom>
        </p:spPr>
        <p:txBody>
          <a:bodyPr/>
          <a:lstStyle>
            <a:lvl1pPr marL="0" indent="0">
              <a:buNone/>
              <a:defRPr sz="2800" b="0" i="0">
                <a:solidFill>
                  <a:srgbClr val="343433"/>
                </a:solidFill>
                <a:latin typeface="Arial" panose="020B0604020202020204" pitchFamily="34" charset="0"/>
                <a:cs typeface="Arial" panose="020B0604020202020204" pitchFamily="34" charset="0"/>
              </a:defRPr>
            </a:lvl1pPr>
          </a:lstStyle>
          <a:p>
            <a:pPr lvl="0"/>
            <a:r>
              <a:rPr lang="en-GB" dirty="0"/>
              <a:t>Click to edit slide heading</a:t>
            </a:r>
            <a:endParaRPr lang="en-US" dirty="0"/>
          </a:p>
        </p:txBody>
      </p:sp>
      <p:sp>
        <p:nvSpPr>
          <p:cNvPr id="34" name="Text Placeholder 20">
            <a:extLst>
              <a:ext uri="{FF2B5EF4-FFF2-40B4-BE49-F238E27FC236}">
                <a16:creationId xmlns:a16="http://schemas.microsoft.com/office/drawing/2014/main" id="{03D06796-26ED-0D40-A912-42737414C5A2}"/>
              </a:ext>
            </a:extLst>
          </p:cNvPr>
          <p:cNvSpPr>
            <a:spLocks noGrp="1"/>
          </p:cNvSpPr>
          <p:nvPr>
            <p:ph type="body" sz="quarter" idx="17" hasCustomPrompt="1"/>
          </p:nvPr>
        </p:nvSpPr>
        <p:spPr>
          <a:xfrm>
            <a:off x="291226" y="2395338"/>
            <a:ext cx="4395788"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35" name="Text Placeholder 26">
            <a:extLst>
              <a:ext uri="{FF2B5EF4-FFF2-40B4-BE49-F238E27FC236}">
                <a16:creationId xmlns:a16="http://schemas.microsoft.com/office/drawing/2014/main" id="{8A0F3A67-9F79-B541-996B-D44587B01AB5}"/>
              </a:ext>
            </a:extLst>
          </p:cNvPr>
          <p:cNvSpPr>
            <a:spLocks noGrp="1"/>
          </p:cNvSpPr>
          <p:nvPr>
            <p:ph type="body" sz="quarter" idx="18" hasCustomPrompt="1"/>
          </p:nvPr>
        </p:nvSpPr>
        <p:spPr>
          <a:xfrm>
            <a:off x="291226" y="3244933"/>
            <a:ext cx="4535908" cy="215900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a:t>
            </a:r>
          </a:p>
        </p:txBody>
      </p:sp>
      <p:sp>
        <p:nvSpPr>
          <p:cNvPr id="38" name="Text Placeholder 36">
            <a:extLst>
              <a:ext uri="{FF2B5EF4-FFF2-40B4-BE49-F238E27FC236}">
                <a16:creationId xmlns:a16="http://schemas.microsoft.com/office/drawing/2014/main" id="{51C015C1-3629-A24F-A7B0-991EA5901A40}"/>
              </a:ext>
            </a:extLst>
          </p:cNvPr>
          <p:cNvSpPr>
            <a:spLocks noGrp="1"/>
          </p:cNvSpPr>
          <p:nvPr>
            <p:ph type="body" sz="quarter" idx="19" hasCustomPrompt="1"/>
          </p:nvPr>
        </p:nvSpPr>
        <p:spPr>
          <a:xfrm>
            <a:off x="291226" y="2918188"/>
            <a:ext cx="4613275"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sp>
        <p:nvSpPr>
          <p:cNvPr id="41" name="Text Placeholder 39">
            <a:extLst>
              <a:ext uri="{FF2B5EF4-FFF2-40B4-BE49-F238E27FC236}">
                <a16:creationId xmlns:a16="http://schemas.microsoft.com/office/drawing/2014/main" id="{C1A5D3DE-E054-B541-86D2-026D1C1E2331}"/>
              </a:ext>
            </a:extLst>
          </p:cNvPr>
          <p:cNvSpPr>
            <a:spLocks noGrp="1"/>
          </p:cNvSpPr>
          <p:nvPr>
            <p:ph type="body" sz="quarter" idx="20" hasCustomPrompt="1"/>
          </p:nvPr>
        </p:nvSpPr>
        <p:spPr>
          <a:xfrm>
            <a:off x="7846303" y="3632200"/>
            <a:ext cx="3627438" cy="1566863"/>
          </a:xfrm>
          <a:prstGeom prst="rect">
            <a:avLst/>
          </a:prstGeom>
        </p:spPr>
        <p:txBody>
          <a:bodyPr/>
          <a:lstStyle>
            <a:lvl1pPr marL="0" indent="0">
              <a:buNone/>
              <a:defRPr sz="1800" b="1" i="1">
                <a:solidFill>
                  <a:schemeClr val="bg1"/>
                </a:solidFill>
                <a:latin typeface="Arial" panose="020B0604020202020204" pitchFamily="34" charset="0"/>
                <a:cs typeface="Arial" panose="020B0604020202020204" pitchFamily="34" charset="0"/>
              </a:defRPr>
            </a:lvl1pPr>
          </a:lstStyle>
          <a:p>
            <a:pPr lvl="0"/>
            <a:r>
              <a:rPr lang="en-GB" dirty="0"/>
              <a:t>Click to edit pull quote</a:t>
            </a:r>
          </a:p>
        </p:txBody>
      </p:sp>
    </p:spTree>
    <p:extLst>
      <p:ext uri="{BB962C8B-B14F-4D97-AF65-F5344CB8AC3E}">
        <p14:creationId xmlns:p14="http://schemas.microsoft.com/office/powerpoint/2010/main" val="1443543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Pull 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618768-7002-22BA-3E43-8AF815609DD9}"/>
              </a:ext>
            </a:extLst>
          </p:cNvPr>
          <p:cNvPicPr>
            <a:picLocks noChangeAspect="1"/>
          </p:cNvPicPr>
          <p:nvPr userDrawn="1"/>
        </p:nvPicPr>
        <p:blipFill>
          <a:blip r:embed="rId2"/>
          <a:stretch>
            <a:fillRect/>
          </a:stretch>
        </p:blipFill>
        <p:spPr>
          <a:xfrm>
            <a:off x="430735" y="391746"/>
            <a:ext cx="338434" cy="367442"/>
          </a:xfrm>
          <a:prstGeom prst="rect">
            <a:avLst/>
          </a:prstGeom>
        </p:spPr>
      </p:pic>
      <p:sp>
        <p:nvSpPr>
          <p:cNvPr id="9" name="Text Placeholder 10">
            <a:extLst>
              <a:ext uri="{FF2B5EF4-FFF2-40B4-BE49-F238E27FC236}">
                <a16:creationId xmlns:a16="http://schemas.microsoft.com/office/drawing/2014/main" id="{15418D98-F59B-28C5-53EB-8619145EB9DC}"/>
              </a:ext>
            </a:extLst>
          </p:cNvPr>
          <p:cNvSpPr>
            <a:spLocks noGrp="1"/>
          </p:cNvSpPr>
          <p:nvPr>
            <p:ph type="body" sz="quarter" idx="11" hasCustomPrompt="1"/>
          </p:nvPr>
        </p:nvSpPr>
        <p:spPr>
          <a:xfrm>
            <a:off x="291647" y="1769566"/>
            <a:ext cx="5372623" cy="502972"/>
          </a:xfrm>
          <a:prstGeom prst="rect">
            <a:avLst/>
          </a:prstGeom>
        </p:spPr>
        <p:txBody>
          <a:bodyPr/>
          <a:lstStyle>
            <a:lvl1pPr marL="0" indent="0">
              <a:buNone/>
              <a:defRPr sz="2800" b="0" i="0">
                <a:solidFill>
                  <a:srgbClr val="343433"/>
                </a:solidFill>
                <a:latin typeface="Arial" panose="020B0604020202020204" pitchFamily="34" charset="0"/>
                <a:cs typeface="Arial" panose="020B0604020202020204" pitchFamily="34" charset="0"/>
              </a:defRPr>
            </a:lvl1pPr>
          </a:lstStyle>
          <a:p>
            <a:pPr lvl="0"/>
            <a:r>
              <a:rPr lang="en-GB" dirty="0"/>
              <a:t>Click to edit slide heading</a:t>
            </a:r>
            <a:endParaRPr lang="en-US" dirty="0"/>
          </a:p>
        </p:txBody>
      </p:sp>
      <p:sp>
        <p:nvSpPr>
          <p:cNvPr id="10" name="Text Placeholder 20">
            <a:extLst>
              <a:ext uri="{FF2B5EF4-FFF2-40B4-BE49-F238E27FC236}">
                <a16:creationId xmlns:a16="http://schemas.microsoft.com/office/drawing/2014/main" id="{7AF357E2-3C36-7D16-C765-BAD172E892AF}"/>
              </a:ext>
            </a:extLst>
          </p:cNvPr>
          <p:cNvSpPr>
            <a:spLocks noGrp="1"/>
          </p:cNvSpPr>
          <p:nvPr>
            <p:ph type="body" sz="quarter" idx="17" hasCustomPrompt="1"/>
          </p:nvPr>
        </p:nvSpPr>
        <p:spPr>
          <a:xfrm>
            <a:off x="291226" y="2395338"/>
            <a:ext cx="4395788"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11" name="Text Placeholder 26">
            <a:extLst>
              <a:ext uri="{FF2B5EF4-FFF2-40B4-BE49-F238E27FC236}">
                <a16:creationId xmlns:a16="http://schemas.microsoft.com/office/drawing/2014/main" id="{21DC9A82-AE2D-9B70-AF78-9928DB9FCA45}"/>
              </a:ext>
            </a:extLst>
          </p:cNvPr>
          <p:cNvSpPr>
            <a:spLocks noGrp="1"/>
          </p:cNvSpPr>
          <p:nvPr>
            <p:ph type="body" sz="quarter" idx="18" hasCustomPrompt="1"/>
          </p:nvPr>
        </p:nvSpPr>
        <p:spPr>
          <a:xfrm>
            <a:off x="291226" y="3244933"/>
            <a:ext cx="4535908" cy="215900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a:t>
            </a:r>
          </a:p>
        </p:txBody>
      </p:sp>
      <p:sp>
        <p:nvSpPr>
          <p:cNvPr id="12" name="Text Placeholder 36">
            <a:extLst>
              <a:ext uri="{FF2B5EF4-FFF2-40B4-BE49-F238E27FC236}">
                <a16:creationId xmlns:a16="http://schemas.microsoft.com/office/drawing/2014/main" id="{644AB540-09AF-EC65-C58B-F301B18FE9F3}"/>
              </a:ext>
            </a:extLst>
          </p:cNvPr>
          <p:cNvSpPr>
            <a:spLocks noGrp="1"/>
          </p:cNvSpPr>
          <p:nvPr>
            <p:ph type="body" sz="quarter" idx="19" hasCustomPrompt="1"/>
          </p:nvPr>
        </p:nvSpPr>
        <p:spPr>
          <a:xfrm>
            <a:off x="291226" y="2918188"/>
            <a:ext cx="4613275"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spTree>
    <p:extLst>
      <p:ext uri="{BB962C8B-B14F-4D97-AF65-F5344CB8AC3E}">
        <p14:creationId xmlns:p14="http://schemas.microsoft.com/office/powerpoint/2010/main" val="344846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ith Pull Quote">
    <p:spTree>
      <p:nvGrpSpPr>
        <p:cNvPr id="1" name=""/>
        <p:cNvGrpSpPr/>
        <p:nvPr/>
      </p:nvGrpSpPr>
      <p:grpSpPr>
        <a:xfrm>
          <a:off x="0" y="0"/>
          <a:ext cx="0" cy="0"/>
          <a:chOff x="0" y="0"/>
          <a:chExt cx="0" cy="0"/>
        </a:xfrm>
      </p:grpSpPr>
      <p:pic>
        <p:nvPicPr>
          <p:cNvPr id="19" name="Picture 18" descr="A picture containing ax, clipart&#10;&#10;Description automatically generated">
            <a:extLst>
              <a:ext uri="{FF2B5EF4-FFF2-40B4-BE49-F238E27FC236}">
                <a16:creationId xmlns:a16="http://schemas.microsoft.com/office/drawing/2014/main" id="{A3766C75-6057-9E41-BCEF-90F7975F806F}"/>
              </a:ext>
            </a:extLst>
          </p:cNvPr>
          <p:cNvPicPr>
            <a:picLocks noChangeAspect="1"/>
          </p:cNvPicPr>
          <p:nvPr userDrawn="1"/>
        </p:nvPicPr>
        <p:blipFill>
          <a:blip r:embed="rId2"/>
          <a:stretch>
            <a:fillRect/>
          </a:stretch>
        </p:blipFill>
        <p:spPr>
          <a:xfrm>
            <a:off x="957002" y="3028043"/>
            <a:ext cx="584200" cy="381000"/>
          </a:xfrm>
          <a:prstGeom prst="rect">
            <a:avLst/>
          </a:prstGeom>
        </p:spPr>
      </p:pic>
      <p:sp>
        <p:nvSpPr>
          <p:cNvPr id="30" name="Text Placeholder 39">
            <a:extLst>
              <a:ext uri="{FF2B5EF4-FFF2-40B4-BE49-F238E27FC236}">
                <a16:creationId xmlns:a16="http://schemas.microsoft.com/office/drawing/2014/main" id="{F984C67B-8D46-C844-806E-2E4C2F3A22B1}"/>
              </a:ext>
            </a:extLst>
          </p:cNvPr>
          <p:cNvSpPr>
            <a:spLocks noGrp="1"/>
          </p:cNvSpPr>
          <p:nvPr>
            <p:ph type="body" sz="quarter" idx="20" hasCustomPrompt="1"/>
          </p:nvPr>
        </p:nvSpPr>
        <p:spPr>
          <a:xfrm>
            <a:off x="957002" y="3637280"/>
            <a:ext cx="3627438" cy="1566863"/>
          </a:xfrm>
          <a:prstGeom prst="rect">
            <a:avLst/>
          </a:prstGeom>
        </p:spPr>
        <p:txBody>
          <a:bodyPr/>
          <a:lstStyle>
            <a:lvl1pPr marL="0" indent="0">
              <a:buNone/>
              <a:defRPr sz="1800" b="1" i="1">
                <a:solidFill>
                  <a:schemeClr val="bg1"/>
                </a:solidFill>
                <a:latin typeface="Arial" panose="020B0604020202020204" pitchFamily="34" charset="0"/>
                <a:cs typeface="Arial" panose="020B0604020202020204" pitchFamily="34" charset="0"/>
              </a:defRPr>
            </a:lvl1pPr>
          </a:lstStyle>
          <a:p>
            <a:pPr lvl="0"/>
            <a:r>
              <a:rPr lang="en-GB" dirty="0"/>
              <a:t>Click to edit pull quote</a:t>
            </a:r>
          </a:p>
        </p:txBody>
      </p:sp>
      <p:pic>
        <p:nvPicPr>
          <p:cNvPr id="9" name="Picture 8">
            <a:extLst>
              <a:ext uri="{FF2B5EF4-FFF2-40B4-BE49-F238E27FC236}">
                <a16:creationId xmlns:a16="http://schemas.microsoft.com/office/drawing/2014/main" id="{57985C74-8CE0-7B47-D6C0-DF53CBB029B4}"/>
              </a:ext>
            </a:extLst>
          </p:cNvPr>
          <p:cNvPicPr>
            <a:picLocks noChangeAspect="1"/>
          </p:cNvPicPr>
          <p:nvPr userDrawn="1"/>
        </p:nvPicPr>
        <p:blipFill>
          <a:blip r:embed="rId3"/>
          <a:stretch>
            <a:fillRect/>
          </a:stretch>
        </p:blipFill>
        <p:spPr>
          <a:xfrm>
            <a:off x="6533125" y="391746"/>
            <a:ext cx="338434" cy="367442"/>
          </a:xfrm>
          <a:prstGeom prst="rect">
            <a:avLst/>
          </a:prstGeom>
        </p:spPr>
      </p:pic>
      <p:sp>
        <p:nvSpPr>
          <p:cNvPr id="14" name="Text Placeholder 10">
            <a:extLst>
              <a:ext uri="{FF2B5EF4-FFF2-40B4-BE49-F238E27FC236}">
                <a16:creationId xmlns:a16="http://schemas.microsoft.com/office/drawing/2014/main" id="{78AD7570-2F5D-8232-CC5C-DF17FE609F79}"/>
              </a:ext>
            </a:extLst>
          </p:cNvPr>
          <p:cNvSpPr>
            <a:spLocks noGrp="1"/>
          </p:cNvSpPr>
          <p:nvPr>
            <p:ph type="body" sz="quarter" idx="11" hasCustomPrompt="1"/>
          </p:nvPr>
        </p:nvSpPr>
        <p:spPr>
          <a:xfrm>
            <a:off x="6418127" y="1769566"/>
            <a:ext cx="5372623" cy="502972"/>
          </a:xfrm>
          <a:prstGeom prst="rect">
            <a:avLst/>
          </a:prstGeom>
        </p:spPr>
        <p:txBody>
          <a:bodyPr/>
          <a:lstStyle>
            <a:lvl1pPr marL="0" indent="0">
              <a:buNone/>
              <a:defRPr sz="2800" b="0" i="0">
                <a:solidFill>
                  <a:srgbClr val="343433"/>
                </a:solidFill>
                <a:latin typeface="Arial" panose="020B0604020202020204" pitchFamily="34" charset="0"/>
                <a:cs typeface="Arial" panose="020B0604020202020204" pitchFamily="34" charset="0"/>
              </a:defRPr>
            </a:lvl1pPr>
          </a:lstStyle>
          <a:p>
            <a:pPr lvl="0"/>
            <a:r>
              <a:rPr lang="en-GB" dirty="0"/>
              <a:t>Click to edit slide heading</a:t>
            </a:r>
            <a:endParaRPr lang="en-US" dirty="0"/>
          </a:p>
        </p:txBody>
      </p:sp>
      <p:sp>
        <p:nvSpPr>
          <p:cNvPr id="15" name="Text Placeholder 20">
            <a:extLst>
              <a:ext uri="{FF2B5EF4-FFF2-40B4-BE49-F238E27FC236}">
                <a16:creationId xmlns:a16="http://schemas.microsoft.com/office/drawing/2014/main" id="{7625631A-4BA6-6CF8-35C5-2FA8896F660D}"/>
              </a:ext>
            </a:extLst>
          </p:cNvPr>
          <p:cNvSpPr>
            <a:spLocks noGrp="1"/>
          </p:cNvSpPr>
          <p:nvPr>
            <p:ph type="body" sz="quarter" idx="21" hasCustomPrompt="1"/>
          </p:nvPr>
        </p:nvSpPr>
        <p:spPr>
          <a:xfrm>
            <a:off x="6417706" y="2395338"/>
            <a:ext cx="4395788"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16" name="Text Placeholder 26">
            <a:extLst>
              <a:ext uri="{FF2B5EF4-FFF2-40B4-BE49-F238E27FC236}">
                <a16:creationId xmlns:a16="http://schemas.microsoft.com/office/drawing/2014/main" id="{6A20124A-987B-4E6C-2487-548EF643D494}"/>
              </a:ext>
            </a:extLst>
          </p:cNvPr>
          <p:cNvSpPr>
            <a:spLocks noGrp="1"/>
          </p:cNvSpPr>
          <p:nvPr>
            <p:ph type="body" sz="quarter" idx="22" hasCustomPrompt="1"/>
          </p:nvPr>
        </p:nvSpPr>
        <p:spPr>
          <a:xfrm>
            <a:off x="6417706" y="3244933"/>
            <a:ext cx="4535908" cy="215900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a:t>
            </a:r>
          </a:p>
        </p:txBody>
      </p:sp>
      <p:sp>
        <p:nvSpPr>
          <p:cNvPr id="17" name="Text Placeholder 36">
            <a:extLst>
              <a:ext uri="{FF2B5EF4-FFF2-40B4-BE49-F238E27FC236}">
                <a16:creationId xmlns:a16="http://schemas.microsoft.com/office/drawing/2014/main" id="{5731F9DF-7E1D-39AC-58BE-0D3CC3D8CE18}"/>
              </a:ext>
            </a:extLst>
          </p:cNvPr>
          <p:cNvSpPr>
            <a:spLocks noGrp="1"/>
          </p:cNvSpPr>
          <p:nvPr>
            <p:ph type="body" sz="quarter" idx="23" hasCustomPrompt="1"/>
          </p:nvPr>
        </p:nvSpPr>
        <p:spPr>
          <a:xfrm>
            <a:off x="6417706" y="2918188"/>
            <a:ext cx="4613275"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spTree>
    <p:extLst>
      <p:ext uri="{BB962C8B-B14F-4D97-AF65-F5344CB8AC3E}">
        <p14:creationId xmlns:p14="http://schemas.microsoft.com/office/powerpoint/2010/main" val="4081130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 Pull 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B78456-188A-EA63-8AB1-CC17BF057A00}"/>
              </a:ext>
            </a:extLst>
          </p:cNvPr>
          <p:cNvPicPr>
            <a:picLocks noChangeAspect="1"/>
          </p:cNvPicPr>
          <p:nvPr userDrawn="1"/>
        </p:nvPicPr>
        <p:blipFill>
          <a:blip r:embed="rId2"/>
          <a:stretch>
            <a:fillRect/>
          </a:stretch>
        </p:blipFill>
        <p:spPr>
          <a:xfrm>
            <a:off x="6533125" y="391746"/>
            <a:ext cx="338434" cy="367442"/>
          </a:xfrm>
          <a:prstGeom prst="rect">
            <a:avLst/>
          </a:prstGeom>
        </p:spPr>
      </p:pic>
      <p:sp>
        <p:nvSpPr>
          <p:cNvPr id="8" name="Text Placeholder 10">
            <a:extLst>
              <a:ext uri="{FF2B5EF4-FFF2-40B4-BE49-F238E27FC236}">
                <a16:creationId xmlns:a16="http://schemas.microsoft.com/office/drawing/2014/main" id="{C8A50323-1F43-44A6-CE6C-7F47950F7616}"/>
              </a:ext>
            </a:extLst>
          </p:cNvPr>
          <p:cNvSpPr>
            <a:spLocks noGrp="1"/>
          </p:cNvSpPr>
          <p:nvPr>
            <p:ph type="body" sz="quarter" idx="11" hasCustomPrompt="1"/>
          </p:nvPr>
        </p:nvSpPr>
        <p:spPr>
          <a:xfrm>
            <a:off x="6418127" y="1769566"/>
            <a:ext cx="5372623" cy="502972"/>
          </a:xfrm>
          <a:prstGeom prst="rect">
            <a:avLst/>
          </a:prstGeom>
        </p:spPr>
        <p:txBody>
          <a:bodyPr/>
          <a:lstStyle>
            <a:lvl1pPr marL="0" indent="0">
              <a:buNone/>
              <a:defRPr sz="2800" b="0" i="0">
                <a:solidFill>
                  <a:srgbClr val="343433"/>
                </a:solidFill>
                <a:latin typeface="Arial" panose="020B0604020202020204" pitchFamily="34" charset="0"/>
                <a:cs typeface="Arial" panose="020B0604020202020204" pitchFamily="34" charset="0"/>
              </a:defRPr>
            </a:lvl1pPr>
          </a:lstStyle>
          <a:p>
            <a:pPr lvl="0"/>
            <a:r>
              <a:rPr lang="en-GB" dirty="0"/>
              <a:t>Click to edit slide heading</a:t>
            </a:r>
            <a:endParaRPr lang="en-US" dirty="0"/>
          </a:p>
        </p:txBody>
      </p:sp>
      <p:sp>
        <p:nvSpPr>
          <p:cNvPr id="9" name="Text Placeholder 20">
            <a:extLst>
              <a:ext uri="{FF2B5EF4-FFF2-40B4-BE49-F238E27FC236}">
                <a16:creationId xmlns:a16="http://schemas.microsoft.com/office/drawing/2014/main" id="{2DE34670-E49D-C23B-E441-D5EE9604FC82}"/>
              </a:ext>
            </a:extLst>
          </p:cNvPr>
          <p:cNvSpPr>
            <a:spLocks noGrp="1"/>
          </p:cNvSpPr>
          <p:nvPr>
            <p:ph type="body" sz="quarter" idx="21" hasCustomPrompt="1"/>
          </p:nvPr>
        </p:nvSpPr>
        <p:spPr>
          <a:xfrm>
            <a:off x="6417706" y="2395338"/>
            <a:ext cx="4395788"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10" name="Text Placeholder 26">
            <a:extLst>
              <a:ext uri="{FF2B5EF4-FFF2-40B4-BE49-F238E27FC236}">
                <a16:creationId xmlns:a16="http://schemas.microsoft.com/office/drawing/2014/main" id="{C904E566-435F-71F2-3702-3E7C861604A6}"/>
              </a:ext>
            </a:extLst>
          </p:cNvPr>
          <p:cNvSpPr>
            <a:spLocks noGrp="1"/>
          </p:cNvSpPr>
          <p:nvPr>
            <p:ph type="body" sz="quarter" idx="22" hasCustomPrompt="1"/>
          </p:nvPr>
        </p:nvSpPr>
        <p:spPr>
          <a:xfrm>
            <a:off x="6417706" y="3244933"/>
            <a:ext cx="4535908" cy="215900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a:t>
            </a:r>
          </a:p>
        </p:txBody>
      </p:sp>
      <p:sp>
        <p:nvSpPr>
          <p:cNvPr id="15" name="Text Placeholder 36">
            <a:extLst>
              <a:ext uri="{FF2B5EF4-FFF2-40B4-BE49-F238E27FC236}">
                <a16:creationId xmlns:a16="http://schemas.microsoft.com/office/drawing/2014/main" id="{24FE0CAF-67C3-8740-B50B-370E858C4F96}"/>
              </a:ext>
            </a:extLst>
          </p:cNvPr>
          <p:cNvSpPr>
            <a:spLocks noGrp="1"/>
          </p:cNvSpPr>
          <p:nvPr>
            <p:ph type="body" sz="quarter" idx="23" hasCustomPrompt="1"/>
          </p:nvPr>
        </p:nvSpPr>
        <p:spPr>
          <a:xfrm>
            <a:off x="6417706" y="2918188"/>
            <a:ext cx="4613275"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spTree>
    <p:extLst>
      <p:ext uri="{BB962C8B-B14F-4D97-AF65-F5344CB8AC3E}">
        <p14:creationId xmlns:p14="http://schemas.microsoft.com/office/powerpoint/2010/main" val="3197105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35" name="Text Placeholder 10">
            <a:extLst>
              <a:ext uri="{FF2B5EF4-FFF2-40B4-BE49-F238E27FC236}">
                <a16:creationId xmlns:a16="http://schemas.microsoft.com/office/drawing/2014/main" id="{3607D00A-F7D9-7D4F-9197-D22B6912DF65}"/>
              </a:ext>
            </a:extLst>
          </p:cNvPr>
          <p:cNvSpPr>
            <a:spLocks noGrp="1"/>
          </p:cNvSpPr>
          <p:nvPr>
            <p:ph type="body" sz="quarter" idx="19" hasCustomPrompt="1"/>
          </p:nvPr>
        </p:nvSpPr>
        <p:spPr>
          <a:xfrm>
            <a:off x="430735" y="1639391"/>
            <a:ext cx="10074708" cy="502972"/>
          </a:xfrm>
          <a:prstGeom prst="rect">
            <a:avLst/>
          </a:prstGeom>
        </p:spPr>
        <p:txBody>
          <a:bodyPr/>
          <a:lstStyle>
            <a:lvl1pPr marL="0" indent="0">
              <a:buNone/>
              <a:defRPr sz="2800" b="0" i="0">
                <a:solidFill>
                  <a:srgbClr val="343433"/>
                </a:solidFill>
                <a:latin typeface="Arial" panose="020B0604020202020204" pitchFamily="34" charset="0"/>
                <a:cs typeface="Arial" panose="020B0604020202020204" pitchFamily="34" charset="0"/>
              </a:defRPr>
            </a:lvl1pPr>
          </a:lstStyle>
          <a:p>
            <a:pPr lvl="0"/>
            <a:r>
              <a:rPr lang="en-GB" dirty="0"/>
              <a:t>Click to edit slide heading</a:t>
            </a:r>
            <a:endParaRPr lang="en-US" dirty="0"/>
          </a:p>
        </p:txBody>
      </p:sp>
      <p:sp>
        <p:nvSpPr>
          <p:cNvPr id="36" name="Text Placeholder 20">
            <a:extLst>
              <a:ext uri="{FF2B5EF4-FFF2-40B4-BE49-F238E27FC236}">
                <a16:creationId xmlns:a16="http://schemas.microsoft.com/office/drawing/2014/main" id="{0A583170-D0E1-204F-8D7C-C79D500CC686}"/>
              </a:ext>
            </a:extLst>
          </p:cNvPr>
          <p:cNvSpPr>
            <a:spLocks noGrp="1"/>
          </p:cNvSpPr>
          <p:nvPr>
            <p:ph type="body" sz="quarter" idx="20" hasCustomPrompt="1"/>
          </p:nvPr>
        </p:nvSpPr>
        <p:spPr>
          <a:xfrm>
            <a:off x="430735" y="2265163"/>
            <a:ext cx="10074706"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37" name="Text Placeholder 26">
            <a:extLst>
              <a:ext uri="{FF2B5EF4-FFF2-40B4-BE49-F238E27FC236}">
                <a16:creationId xmlns:a16="http://schemas.microsoft.com/office/drawing/2014/main" id="{5363167E-299F-5348-982F-8592C25A959E}"/>
              </a:ext>
            </a:extLst>
          </p:cNvPr>
          <p:cNvSpPr>
            <a:spLocks noGrp="1"/>
          </p:cNvSpPr>
          <p:nvPr>
            <p:ph type="body" sz="quarter" idx="21" hasCustomPrompt="1"/>
          </p:nvPr>
        </p:nvSpPr>
        <p:spPr>
          <a:xfrm>
            <a:off x="430735" y="3114758"/>
            <a:ext cx="10074704" cy="215900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 – one column</a:t>
            </a:r>
          </a:p>
        </p:txBody>
      </p:sp>
      <p:sp>
        <p:nvSpPr>
          <p:cNvPr id="38" name="Text Placeholder 36">
            <a:extLst>
              <a:ext uri="{FF2B5EF4-FFF2-40B4-BE49-F238E27FC236}">
                <a16:creationId xmlns:a16="http://schemas.microsoft.com/office/drawing/2014/main" id="{6E75AD90-F859-044D-9FF2-D7E08BFA9FEC}"/>
              </a:ext>
            </a:extLst>
          </p:cNvPr>
          <p:cNvSpPr>
            <a:spLocks noGrp="1"/>
          </p:cNvSpPr>
          <p:nvPr>
            <p:ph type="body" sz="quarter" idx="22" hasCustomPrompt="1"/>
          </p:nvPr>
        </p:nvSpPr>
        <p:spPr>
          <a:xfrm>
            <a:off x="430734" y="2788013"/>
            <a:ext cx="10074705"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pic>
        <p:nvPicPr>
          <p:cNvPr id="7" name="Picture 6">
            <a:extLst>
              <a:ext uri="{FF2B5EF4-FFF2-40B4-BE49-F238E27FC236}">
                <a16:creationId xmlns:a16="http://schemas.microsoft.com/office/drawing/2014/main" id="{E693BB28-D917-7439-A818-F8997AB9C016}"/>
              </a:ext>
            </a:extLst>
          </p:cNvPr>
          <p:cNvPicPr>
            <a:picLocks noChangeAspect="1"/>
          </p:cNvPicPr>
          <p:nvPr userDrawn="1"/>
        </p:nvPicPr>
        <p:blipFill>
          <a:blip r:embed="rId2"/>
          <a:stretch>
            <a:fillRect/>
          </a:stretch>
        </p:blipFill>
        <p:spPr>
          <a:xfrm>
            <a:off x="430735" y="391746"/>
            <a:ext cx="338434" cy="367442"/>
          </a:xfrm>
          <a:prstGeom prst="rect">
            <a:avLst/>
          </a:prstGeom>
        </p:spPr>
      </p:pic>
    </p:spTree>
    <p:extLst>
      <p:ext uri="{BB962C8B-B14F-4D97-AF65-F5344CB8AC3E}">
        <p14:creationId xmlns:p14="http://schemas.microsoft.com/office/powerpoint/2010/main" val="3229804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7" name="Text Placeholder 10">
            <a:extLst>
              <a:ext uri="{FF2B5EF4-FFF2-40B4-BE49-F238E27FC236}">
                <a16:creationId xmlns:a16="http://schemas.microsoft.com/office/drawing/2014/main" id="{4451C382-7766-53B0-E16C-C77896CF996A}"/>
              </a:ext>
            </a:extLst>
          </p:cNvPr>
          <p:cNvSpPr>
            <a:spLocks noGrp="1"/>
          </p:cNvSpPr>
          <p:nvPr>
            <p:ph type="body" sz="quarter" idx="19" hasCustomPrompt="1"/>
          </p:nvPr>
        </p:nvSpPr>
        <p:spPr>
          <a:xfrm>
            <a:off x="430735" y="1639391"/>
            <a:ext cx="10074708" cy="502972"/>
          </a:xfrm>
          <a:prstGeom prst="rect">
            <a:avLst/>
          </a:prstGeom>
        </p:spPr>
        <p:txBody>
          <a:bodyPr/>
          <a:lstStyle>
            <a:lvl1pPr marL="0" indent="0">
              <a:buNone/>
              <a:defRPr sz="2800" b="0" i="0">
                <a:solidFill>
                  <a:srgbClr val="343433"/>
                </a:solidFill>
                <a:latin typeface="Arial" panose="020B0604020202020204" pitchFamily="34" charset="0"/>
                <a:cs typeface="Arial" panose="020B0604020202020204" pitchFamily="34" charset="0"/>
              </a:defRPr>
            </a:lvl1pPr>
          </a:lstStyle>
          <a:p>
            <a:pPr lvl="0"/>
            <a:r>
              <a:rPr lang="en-GB" dirty="0"/>
              <a:t>Click to edit slide heading</a:t>
            </a:r>
            <a:endParaRPr lang="en-US" dirty="0"/>
          </a:p>
        </p:txBody>
      </p:sp>
      <p:sp>
        <p:nvSpPr>
          <p:cNvPr id="8" name="Text Placeholder 20">
            <a:extLst>
              <a:ext uri="{FF2B5EF4-FFF2-40B4-BE49-F238E27FC236}">
                <a16:creationId xmlns:a16="http://schemas.microsoft.com/office/drawing/2014/main" id="{033C1714-B4CD-6A17-2CF6-2591CBE35DCE}"/>
              </a:ext>
            </a:extLst>
          </p:cNvPr>
          <p:cNvSpPr>
            <a:spLocks noGrp="1"/>
          </p:cNvSpPr>
          <p:nvPr>
            <p:ph type="body" sz="quarter" idx="20" hasCustomPrompt="1"/>
          </p:nvPr>
        </p:nvSpPr>
        <p:spPr>
          <a:xfrm>
            <a:off x="430735" y="2265163"/>
            <a:ext cx="10074706"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9" name="Text Placeholder 26">
            <a:extLst>
              <a:ext uri="{FF2B5EF4-FFF2-40B4-BE49-F238E27FC236}">
                <a16:creationId xmlns:a16="http://schemas.microsoft.com/office/drawing/2014/main" id="{E08201BE-58AD-5102-48AD-1D4AB116A3A1}"/>
              </a:ext>
            </a:extLst>
          </p:cNvPr>
          <p:cNvSpPr>
            <a:spLocks noGrp="1"/>
          </p:cNvSpPr>
          <p:nvPr>
            <p:ph type="body" sz="quarter" idx="21" hasCustomPrompt="1"/>
          </p:nvPr>
        </p:nvSpPr>
        <p:spPr>
          <a:xfrm>
            <a:off x="430735" y="3114758"/>
            <a:ext cx="10074704" cy="215900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 – one column</a:t>
            </a:r>
          </a:p>
        </p:txBody>
      </p:sp>
      <p:sp>
        <p:nvSpPr>
          <p:cNvPr id="10" name="Text Placeholder 36">
            <a:extLst>
              <a:ext uri="{FF2B5EF4-FFF2-40B4-BE49-F238E27FC236}">
                <a16:creationId xmlns:a16="http://schemas.microsoft.com/office/drawing/2014/main" id="{686C8602-C764-8270-25F3-61B8BB90E179}"/>
              </a:ext>
            </a:extLst>
          </p:cNvPr>
          <p:cNvSpPr>
            <a:spLocks noGrp="1"/>
          </p:cNvSpPr>
          <p:nvPr>
            <p:ph type="body" sz="quarter" idx="22" hasCustomPrompt="1"/>
          </p:nvPr>
        </p:nvSpPr>
        <p:spPr>
          <a:xfrm>
            <a:off x="430734" y="2788013"/>
            <a:ext cx="10074705"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pic>
        <p:nvPicPr>
          <p:cNvPr id="11" name="Picture 10">
            <a:extLst>
              <a:ext uri="{FF2B5EF4-FFF2-40B4-BE49-F238E27FC236}">
                <a16:creationId xmlns:a16="http://schemas.microsoft.com/office/drawing/2014/main" id="{BC446887-C04C-3423-B8D4-C2E264A61388}"/>
              </a:ext>
            </a:extLst>
          </p:cNvPr>
          <p:cNvPicPr>
            <a:picLocks noChangeAspect="1"/>
          </p:cNvPicPr>
          <p:nvPr userDrawn="1"/>
        </p:nvPicPr>
        <p:blipFill>
          <a:blip r:embed="rId2"/>
          <a:stretch>
            <a:fillRect/>
          </a:stretch>
        </p:blipFill>
        <p:spPr>
          <a:xfrm>
            <a:off x="430735" y="391746"/>
            <a:ext cx="338434" cy="367442"/>
          </a:xfrm>
          <a:prstGeom prst="rect">
            <a:avLst/>
          </a:prstGeom>
        </p:spPr>
      </p:pic>
    </p:spTree>
    <p:extLst>
      <p:ext uri="{BB962C8B-B14F-4D97-AF65-F5344CB8AC3E}">
        <p14:creationId xmlns:p14="http://schemas.microsoft.com/office/powerpoint/2010/main" val="12628921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8.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2697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34256A-F2A8-5443-A353-1723384E9E11}"/>
              </a:ext>
            </a:extLst>
          </p:cNvPr>
          <p:cNvSpPr/>
          <p:nvPr userDrawn="1"/>
        </p:nvSpPr>
        <p:spPr>
          <a:xfrm rot="1204292">
            <a:off x="6716804" y="-488155"/>
            <a:ext cx="7021479" cy="9174191"/>
          </a:xfrm>
          <a:prstGeom prst="rect">
            <a:avLst/>
          </a:prstGeom>
          <a:solidFill>
            <a:srgbClr val="283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4761289"/>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34256A-F2A8-5443-A353-1723384E9E11}"/>
              </a:ext>
            </a:extLst>
          </p:cNvPr>
          <p:cNvSpPr/>
          <p:nvPr userDrawn="1"/>
        </p:nvSpPr>
        <p:spPr>
          <a:xfrm rot="20395708" flipH="1">
            <a:off x="-1537830" y="-488155"/>
            <a:ext cx="7021479" cy="9174191"/>
          </a:xfrm>
          <a:prstGeom prst="rect">
            <a:avLst/>
          </a:prstGeom>
          <a:solidFill>
            <a:srgbClr val="AC1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3210594"/>
      </p:ext>
    </p:extLst>
  </p:cSld>
  <p:clrMap bg1="lt1" tx1="dk1" bg2="lt2" tx2="dk2" accent1="accent1" accent2="accent2" accent3="accent3" accent4="accent4" accent5="accent5" accent6="accent6" hlink="hlink" folHlink="folHlink"/>
  <p:sldLayoutIdLst>
    <p:sldLayoutId id="2147483657" r:id="rId1"/>
    <p:sldLayoutId id="214748365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7B07BA-4A39-F541-B673-EC3C5D9EA66F}"/>
              </a:ext>
            </a:extLst>
          </p:cNvPr>
          <p:cNvSpPr/>
          <p:nvPr userDrawn="1"/>
        </p:nvSpPr>
        <p:spPr>
          <a:xfrm>
            <a:off x="-100208" y="6463430"/>
            <a:ext cx="12388241" cy="513567"/>
          </a:xfrm>
          <a:prstGeom prst="rect">
            <a:avLst/>
          </a:prstGeom>
          <a:solidFill>
            <a:srgbClr val="283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8407659"/>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4029C8-17E1-4F41-829E-94B6FAF41F30}"/>
              </a:ext>
            </a:extLst>
          </p:cNvPr>
          <p:cNvSpPr/>
          <p:nvPr userDrawn="1"/>
        </p:nvSpPr>
        <p:spPr>
          <a:xfrm>
            <a:off x="-100208" y="6463430"/>
            <a:ext cx="12388241" cy="513567"/>
          </a:xfrm>
          <a:prstGeom prst="rect">
            <a:avLst/>
          </a:prstGeom>
          <a:solidFill>
            <a:srgbClr val="AC1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2479482"/>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4029C8-17E1-4F41-829E-94B6FAF41F30}"/>
              </a:ext>
            </a:extLst>
          </p:cNvPr>
          <p:cNvSpPr/>
          <p:nvPr userDrawn="1"/>
        </p:nvSpPr>
        <p:spPr>
          <a:xfrm>
            <a:off x="6096000" y="-175364"/>
            <a:ext cx="6192033" cy="7152361"/>
          </a:xfrm>
          <a:prstGeom prst="rect">
            <a:avLst/>
          </a:prstGeom>
          <a:solidFill>
            <a:srgbClr val="AC1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3818151"/>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4029C8-17E1-4F41-829E-94B6FAF41F30}"/>
              </a:ext>
            </a:extLst>
          </p:cNvPr>
          <p:cNvSpPr/>
          <p:nvPr userDrawn="1"/>
        </p:nvSpPr>
        <p:spPr>
          <a:xfrm>
            <a:off x="-96033" y="-147181"/>
            <a:ext cx="6192033" cy="7152361"/>
          </a:xfrm>
          <a:prstGeom prst="rect">
            <a:avLst/>
          </a:prstGeom>
          <a:solidFill>
            <a:srgbClr val="283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4067435"/>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231851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bswtogether.org.uk/yourhealth/mmr/"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s://bswtogether.org.uk/yourhealth/mmr/" TargetMode="External"/><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bswtogether.org.uk/yourhealth/mmr/"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bswtogether.org.uk/yourhealth/mmr/"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bswtogether.org.uk/yourhealth/mmr/" TargetMode="Externa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D6C4B5-4C6C-5054-1C9E-DAF75778C9ED}"/>
              </a:ext>
            </a:extLst>
          </p:cNvPr>
          <p:cNvSpPr>
            <a:spLocks noGrp="1"/>
          </p:cNvSpPr>
          <p:nvPr>
            <p:ph type="body" sz="quarter" idx="11"/>
          </p:nvPr>
        </p:nvSpPr>
        <p:spPr/>
        <p:txBody>
          <a:bodyPr/>
          <a:lstStyle/>
          <a:p>
            <a:r>
              <a:rPr lang="en-GB" dirty="0"/>
              <a:t>BSW MMR signs and symptoms</a:t>
            </a:r>
          </a:p>
        </p:txBody>
      </p:sp>
      <p:sp>
        <p:nvSpPr>
          <p:cNvPr id="3" name="Text Placeholder 2">
            <a:extLst>
              <a:ext uri="{FF2B5EF4-FFF2-40B4-BE49-F238E27FC236}">
                <a16:creationId xmlns:a16="http://schemas.microsoft.com/office/drawing/2014/main" id="{FA3D7595-4F47-B7E5-6C85-03E051628B72}"/>
              </a:ext>
            </a:extLst>
          </p:cNvPr>
          <p:cNvSpPr>
            <a:spLocks noGrp="1"/>
          </p:cNvSpPr>
          <p:nvPr>
            <p:ph type="body" sz="quarter" idx="16"/>
          </p:nvPr>
        </p:nvSpPr>
        <p:spPr/>
        <p:txBody>
          <a:bodyPr/>
          <a:lstStyle/>
          <a:p>
            <a:r>
              <a:rPr lang="en-GB" dirty="0"/>
              <a:t>February 2024</a:t>
            </a:r>
          </a:p>
        </p:txBody>
      </p:sp>
      <p:sp>
        <p:nvSpPr>
          <p:cNvPr id="4" name="Text Placeholder 3">
            <a:extLst>
              <a:ext uri="{FF2B5EF4-FFF2-40B4-BE49-F238E27FC236}">
                <a16:creationId xmlns:a16="http://schemas.microsoft.com/office/drawing/2014/main" id="{5362C50B-D0ED-BCA0-8E30-8A70C7CDB375}"/>
              </a:ext>
            </a:extLst>
          </p:cNvPr>
          <p:cNvSpPr>
            <a:spLocks noGrp="1"/>
          </p:cNvSpPr>
          <p:nvPr>
            <p:ph type="body" sz="quarter" idx="17"/>
          </p:nvPr>
        </p:nvSpPr>
        <p:spPr/>
        <p:txBody>
          <a:bodyPr/>
          <a:lstStyle/>
          <a:p>
            <a:endParaRPr lang="en-GB"/>
          </a:p>
        </p:txBody>
      </p:sp>
    </p:spTree>
    <p:extLst>
      <p:ext uri="{BB962C8B-B14F-4D97-AF65-F5344CB8AC3E}">
        <p14:creationId xmlns:p14="http://schemas.microsoft.com/office/powerpoint/2010/main" val="1372829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2092900-9075-FADA-9880-5E54ED7E7F6F}"/>
              </a:ext>
            </a:extLst>
          </p:cNvPr>
          <p:cNvSpPr txBox="1"/>
          <p:nvPr/>
        </p:nvSpPr>
        <p:spPr>
          <a:xfrm>
            <a:off x="5354274" y="1458927"/>
            <a:ext cx="6094602" cy="4247317"/>
          </a:xfrm>
          <a:prstGeom prst="rect">
            <a:avLst/>
          </a:prstGeom>
          <a:noFill/>
        </p:spPr>
        <p:txBody>
          <a:bodyPr wrap="square">
            <a:spAutoFit/>
          </a:bodyPr>
          <a:lstStyle/>
          <a:p>
            <a:pPr algn="l"/>
            <a:r>
              <a:rPr lang="en-GB" b="0" i="0" dirty="0">
                <a:solidFill>
                  <a:srgbClr val="364141"/>
                </a:solidFill>
                <a:effectLst/>
              </a:rPr>
              <a:t>Measles spreads easily. Anyone who is not vaccinated can catch it.</a:t>
            </a:r>
            <a:br>
              <a:rPr lang="en-GB" b="0" i="0" dirty="0">
                <a:solidFill>
                  <a:srgbClr val="364141"/>
                </a:solidFill>
                <a:effectLst/>
              </a:rPr>
            </a:br>
            <a:br>
              <a:rPr lang="en-GB" b="0" i="0" dirty="0">
                <a:solidFill>
                  <a:srgbClr val="364141"/>
                </a:solidFill>
                <a:effectLst/>
              </a:rPr>
            </a:br>
            <a:r>
              <a:rPr lang="en-GB" b="0" i="0" dirty="0">
                <a:solidFill>
                  <a:srgbClr val="364141"/>
                </a:solidFill>
                <a:effectLst/>
              </a:rPr>
              <a:t>Measles can cause serious complications and can be fatal, so make sure you’re up to date with </a:t>
            </a:r>
            <a:r>
              <a:rPr lang="en-GB" b="1" i="0" dirty="0">
                <a:solidFill>
                  <a:srgbClr val="364141"/>
                </a:solidFill>
                <a:effectLst/>
              </a:rPr>
              <a:t>#MMR</a:t>
            </a:r>
            <a:r>
              <a:rPr lang="en-GB" b="0" i="0" dirty="0">
                <a:solidFill>
                  <a:srgbClr val="364141"/>
                </a:solidFill>
                <a:effectLst/>
              </a:rPr>
              <a:t> vaccinations and ask your GP practice about catch up jabs if needed.</a:t>
            </a:r>
            <a:br>
              <a:rPr lang="en-GB" b="0" i="0" dirty="0">
                <a:solidFill>
                  <a:srgbClr val="364141"/>
                </a:solidFill>
                <a:effectLst/>
              </a:rPr>
            </a:br>
            <a:br>
              <a:rPr lang="en-GB" b="0" i="0" dirty="0">
                <a:solidFill>
                  <a:srgbClr val="364141"/>
                </a:solidFill>
                <a:effectLst/>
              </a:rPr>
            </a:br>
            <a:r>
              <a:rPr lang="en-GB" b="0" i="0" dirty="0">
                <a:solidFill>
                  <a:srgbClr val="364141"/>
                </a:solidFill>
                <a:effectLst/>
              </a:rPr>
              <a:t>More info here 👉 </a:t>
            </a:r>
            <a:r>
              <a:rPr lang="en-GB" b="1" i="0" u="sng" dirty="0">
                <a:solidFill>
                  <a:srgbClr val="1150AA"/>
                </a:solidFill>
                <a:effectLst/>
                <a:hlinkClick r:id="rId2"/>
              </a:rPr>
              <a:t>https://bswtogether.org.uk/yourhealth/mmr/</a:t>
            </a:r>
            <a:endParaRPr lang="en-GB" b="1" i="0" u="sng" dirty="0">
              <a:solidFill>
                <a:srgbClr val="1150AA"/>
              </a:solidFill>
              <a:effectLst/>
            </a:endParaRPr>
          </a:p>
          <a:p>
            <a:pPr algn="l"/>
            <a:endParaRPr lang="en-GB" b="1" u="sng" dirty="0">
              <a:solidFill>
                <a:srgbClr val="1150AA"/>
              </a:solidFill>
            </a:endParaRPr>
          </a:p>
          <a:p>
            <a:pPr algn="l"/>
            <a:endParaRPr lang="en-GB" b="1" i="0" u="sng" dirty="0">
              <a:solidFill>
                <a:srgbClr val="1150AA"/>
              </a:solidFill>
              <a:effectLst/>
            </a:endParaRPr>
          </a:p>
          <a:p>
            <a:pPr algn="l"/>
            <a:endParaRPr lang="en-GB" b="1" u="sng" dirty="0">
              <a:solidFill>
                <a:srgbClr val="1150AA"/>
              </a:solidFill>
            </a:endParaRPr>
          </a:p>
          <a:p>
            <a:pPr algn="l"/>
            <a:endParaRPr lang="en-GB" b="1" i="0" u="sng" dirty="0">
              <a:solidFill>
                <a:srgbClr val="1150AA"/>
              </a:solidFill>
              <a:effectLst/>
            </a:endParaRPr>
          </a:p>
          <a:p>
            <a:pPr algn="l"/>
            <a:r>
              <a:rPr lang="en-GB" dirty="0"/>
              <a:t>GIF. Measles: know the symptoms graphics</a:t>
            </a:r>
            <a:endParaRPr lang="en-GB" b="0" i="0" dirty="0">
              <a:solidFill>
                <a:srgbClr val="364141"/>
              </a:solidFill>
              <a:effectLst/>
            </a:endParaRPr>
          </a:p>
        </p:txBody>
      </p:sp>
      <p:pic>
        <p:nvPicPr>
          <p:cNvPr id="8" name="Picture 7">
            <a:extLst>
              <a:ext uri="{FF2B5EF4-FFF2-40B4-BE49-F238E27FC236}">
                <a16:creationId xmlns:a16="http://schemas.microsoft.com/office/drawing/2014/main" id="{3EAC17A6-B9E0-7E2A-62E0-00DF8F973A26}"/>
              </a:ext>
            </a:extLst>
          </p:cNvPr>
          <p:cNvPicPr>
            <a:picLocks noChangeAspect="1"/>
          </p:cNvPicPr>
          <p:nvPr/>
        </p:nvPicPr>
        <p:blipFill>
          <a:blip r:embed="rId3"/>
          <a:stretch>
            <a:fillRect/>
          </a:stretch>
        </p:blipFill>
        <p:spPr>
          <a:xfrm>
            <a:off x="304707" y="999207"/>
            <a:ext cx="4461088" cy="4461088"/>
          </a:xfrm>
          <a:prstGeom prst="rect">
            <a:avLst/>
          </a:prstGeom>
        </p:spPr>
      </p:pic>
    </p:spTree>
    <p:extLst>
      <p:ext uri="{BB962C8B-B14F-4D97-AF65-F5344CB8AC3E}">
        <p14:creationId xmlns:p14="http://schemas.microsoft.com/office/powerpoint/2010/main" val="1672208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1F8672-2D74-6B2D-A03F-6BB7D37D040B}"/>
              </a:ext>
            </a:extLst>
          </p:cNvPr>
          <p:cNvPicPr>
            <a:picLocks noChangeAspect="1"/>
          </p:cNvPicPr>
          <p:nvPr/>
        </p:nvPicPr>
        <p:blipFill>
          <a:blip r:embed="rId2"/>
          <a:stretch>
            <a:fillRect/>
          </a:stretch>
        </p:blipFill>
        <p:spPr>
          <a:xfrm>
            <a:off x="278191" y="979843"/>
            <a:ext cx="2121592" cy="2121592"/>
          </a:xfrm>
          <a:prstGeom prst="rect">
            <a:avLst/>
          </a:prstGeom>
        </p:spPr>
      </p:pic>
      <p:pic>
        <p:nvPicPr>
          <p:cNvPr id="7" name="Picture 6">
            <a:extLst>
              <a:ext uri="{FF2B5EF4-FFF2-40B4-BE49-F238E27FC236}">
                <a16:creationId xmlns:a16="http://schemas.microsoft.com/office/drawing/2014/main" id="{11699158-B684-CA70-55A8-BD8CC6B27DCB}"/>
              </a:ext>
            </a:extLst>
          </p:cNvPr>
          <p:cNvPicPr>
            <a:picLocks noChangeAspect="1"/>
          </p:cNvPicPr>
          <p:nvPr/>
        </p:nvPicPr>
        <p:blipFill>
          <a:blip r:embed="rId3"/>
          <a:stretch>
            <a:fillRect/>
          </a:stretch>
        </p:blipFill>
        <p:spPr>
          <a:xfrm>
            <a:off x="3406029" y="979843"/>
            <a:ext cx="2121592" cy="2121592"/>
          </a:xfrm>
          <a:prstGeom prst="rect">
            <a:avLst/>
          </a:prstGeom>
        </p:spPr>
      </p:pic>
      <p:pic>
        <p:nvPicPr>
          <p:cNvPr id="8" name="Picture 7">
            <a:extLst>
              <a:ext uri="{FF2B5EF4-FFF2-40B4-BE49-F238E27FC236}">
                <a16:creationId xmlns:a16="http://schemas.microsoft.com/office/drawing/2014/main" id="{56B403CF-0397-F97D-91E5-BDE3EC1D7286}"/>
              </a:ext>
            </a:extLst>
          </p:cNvPr>
          <p:cNvPicPr>
            <a:picLocks noChangeAspect="1"/>
          </p:cNvPicPr>
          <p:nvPr/>
        </p:nvPicPr>
        <p:blipFill>
          <a:blip r:embed="rId4"/>
          <a:stretch>
            <a:fillRect/>
          </a:stretch>
        </p:blipFill>
        <p:spPr>
          <a:xfrm>
            <a:off x="6664381" y="979843"/>
            <a:ext cx="2121592" cy="2121592"/>
          </a:xfrm>
          <a:prstGeom prst="rect">
            <a:avLst/>
          </a:prstGeom>
        </p:spPr>
      </p:pic>
      <p:pic>
        <p:nvPicPr>
          <p:cNvPr id="9" name="Picture 8">
            <a:extLst>
              <a:ext uri="{FF2B5EF4-FFF2-40B4-BE49-F238E27FC236}">
                <a16:creationId xmlns:a16="http://schemas.microsoft.com/office/drawing/2014/main" id="{130B0E9D-F7F7-1C17-A676-B9202704C25F}"/>
              </a:ext>
            </a:extLst>
          </p:cNvPr>
          <p:cNvPicPr>
            <a:picLocks noChangeAspect="1"/>
          </p:cNvPicPr>
          <p:nvPr/>
        </p:nvPicPr>
        <p:blipFill>
          <a:blip r:embed="rId5"/>
          <a:stretch>
            <a:fillRect/>
          </a:stretch>
        </p:blipFill>
        <p:spPr>
          <a:xfrm>
            <a:off x="9901955" y="979843"/>
            <a:ext cx="2011854" cy="2011854"/>
          </a:xfrm>
          <a:prstGeom prst="rect">
            <a:avLst/>
          </a:prstGeom>
        </p:spPr>
      </p:pic>
      <p:sp>
        <p:nvSpPr>
          <p:cNvPr id="10" name="TextBox 9">
            <a:extLst>
              <a:ext uri="{FF2B5EF4-FFF2-40B4-BE49-F238E27FC236}">
                <a16:creationId xmlns:a16="http://schemas.microsoft.com/office/drawing/2014/main" id="{005EAAF0-C961-12C4-E114-C62DDEDDDE92}"/>
              </a:ext>
            </a:extLst>
          </p:cNvPr>
          <p:cNvSpPr txBox="1"/>
          <p:nvPr/>
        </p:nvSpPr>
        <p:spPr>
          <a:xfrm>
            <a:off x="278191" y="3597272"/>
            <a:ext cx="2469114" cy="2308324"/>
          </a:xfrm>
          <a:prstGeom prst="rect">
            <a:avLst/>
          </a:prstGeom>
          <a:noFill/>
        </p:spPr>
        <p:txBody>
          <a:bodyPr wrap="square" rtlCol="0">
            <a:spAutoFit/>
          </a:bodyPr>
          <a:lstStyle/>
          <a:p>
            <a:r>
              <a:rPr lang="en-GB" sz="1600" dirty="0"/>
              <a:t>Measles: know the symptoms</a:t>
            </a:r>
          </a:p>
          <a:p>
            <a:r>
              <a:rPr lang="en-GB" sz="1600" dirty="0"/>
              <a:t>Cold-like symptoms usually appear before a rash, including: High temperature, Runny or blocked nose, Sneezing, A cough, Red, sore, watery eyes</a:t>
            </a:r>
          </a:p>
        </p:txBody>
      </p:sp>
      <p:sp>
        <p:nvSpPr>
          <p:cNvPr id="11" name="TextBox 10">
            <a:extLst>
              <a:ext uri="{FF2B5EF4-FFF2-40B4-BE49-F238E27FC236}">
                <a16:creationId xmlns:a16="http://schemas.microsoft.com/office/drawing/2014/main" id="{0F145B9C-C350-C333-27F7-AC75AD402C37}"/>
              </a:ext>
            </a:extLst>
          </p:cNvPr>
          <p:cNvSpPr txBox="1"/>
          <p:nvPr/>
        </p:nvSpPr>
        <p:spPr>
          <a:xfrm>
            <a:off x="3448654" y="3597272"/>
            <a:ext cx="2197556" cy="2677656"/>
          </a:xfrm>
          <a:prstGeom prst="rect">
            <a:avLst/>
          </a:prstGeom>
          <a:noFill/>
        </p:spPr>
        <p:txBody>
          <a:bodyPr wrap="square" rtlCol="0">
            <a:spAutoFit/>
          </a:bodyPr>
          <a:lstStyle/>
          <a:p>
            <a:r>
              <a:rPr lang="en-GB" sz="1400" dirty="0"/>
              <a:t>The measles rash. A rash usually appears a few days after the cold-like symptoms. The spots are sometimes raised and join together to form blotchy patches. They’re not usually itchy. The rash looks brown or red on white skin. It may be harder to see on brown and black skin. </a:t>
            </a:r>
          </a:p>
        </p:txBody>
      </p:sp>
      <p:sp>
        <p:nvSpPr>
          <p:cNvPr id="12" name="TextBox 11">
            <a:extLst>
              <a:ext uri="{FF2B5EF4-FFF2-40B4-BE49-F238E27FC236}">
                <a16:creationId xmlns:a16="http://schemas.microsoft.com/office/drawing/2014/main" id="{9CFCFE73-F289-C30C-E0CF-D6E89FD70D71}"/>
              </a:ext>
            </a:extLst>
          </p:cNvPr>
          <p:cNvSpPr txBox="1"/>
          <p:nvPr/>
        </p:nvSpPr>
        <p:spPr>
          <a:xfrm>
            <a:off x="6440616" y="3597272"/>
            <a:ext cx="2121592" cy="2062103"/>
          </a:xfrm>
          <a:prstGeom prst="rect">
            <a:avLst/>
          </a:prstGeom>
          <a:noFill/>
        </p:spPr>
        <p:txBody>
          <a:bodyPr wrap="square" rtlCol="0">
            <a:spAutoFit/>
          </a:bodyPr>
          <a:lstStyle/>
          <a:p>
            <a:r>
              <a:rPr lang="en-GB" sz="1600" dirty="0"/>
              <a:t>Spots in the mouth. Small white spots may appear inside the cheeks and on the back of the lips a few days later. These spots usually last a few days. </a:t>
            </a:r>
          </a:p>
        </p:txBody>
      </p:sp>
      <p:sp>
        <p:nvSpPr>
          <p:cNvPr id="13" name="TextBox 12">
            <a:extLst>
              <a:ext uri="{FF2B5EF4-FFF2-40B4-BE49-F238E27FC236}">
                <a16:creationId xmlns:a16="http://schemas.microsoft.com/office/drawing/2014/main" id="{4B807859-9362-F57F-ECAF-B079F00EB1B3}"/>
              </a:ext>
            </a:extLst>
          </p:cNvPr>
          <p:cNvSpPr txBox="1"/>
          <p:nvPr/>
        </p:nvSpPr>
        <p:spPr>
          <a:xfrm>
            <a:off x="9716253" y="3597272"/>
            <a:ext cx="2197556" cy="1107996"/>
          </a:xfrm>
          <a:prstGeom prst="rect">
            <a:avLst/>
          </a:prstGeom>
          <a:noFill/>
        </p:spPr>
        <p:txBody>
          <a:bodyPr wrap="square" rtlCol="0">
            <a:spAutoFit/>
          </a:bodyPr>
          <a:lstStyle/>
          <a:p>
            <a:r>
              <a:rPr lang="en-GB" sz="1100" dirty="0">
                <a:solidFill>
                  <a:srgbClr val="000000"/>
                </a:solidFill>
                <a:effectLst/>
                <a:latin typeface="Arial" panose="020B0604020202020204" pitchFamily="34" charset="0"/>
                <a:ea typeface="Times New Roman" panose="02020603050405020304" pitchFamily="18" charset="0"/>
              </a:rPr>
              <a:t>Call ahead. If you think you or your child have measles, call your GP surgery or NHS 111 first, before turning up at a healthcare setting. This will help to stop the virus spreading. </a:t>
            </a:r>
            <a:endParaRPr lang="en-GB" sz="1100" dirty="0"/>
          </a:p>
        </p:txBody>
      </p:sp>
    </p:spTree>
    <p:extLst>
      <p:ext uri="{BB962C8B-B14F-4D97-AF65-F5344CB8AC3E}">
        <p14:creationId xmlns:p14="http://schemas.microsoft.com/office/powerpoint/2010/main" val="1071606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FA4460-78E1-2AF0-FF5A-E4AD9D477541}"/>
              </a:ext>
            </a:extLst>
          </p:cNvPr>
          <p:cNvPicPr>
            <a:picLocks noChangeAspect="1"/>
          </p:cNvPicPr>
          <p:nvPr/>
        </p:nvPicPr>
        <p:blipFill rotWithShape="1">
          <a:blip r:embed="rId2"/>
          <a:srcRect t="31971" b="7658"/>
          <a:stretch/>
        </p:blipFill>
        <p:spPr>
          <a:xfrm>
            <a:off x="322683" y="907793"/>
            <a:ext cx="4740436" cy="3840480"/>
          </a:xfrm>
          <a:prstGeom prst="rect">
            <a:avLst/>
          </a:prstGeom>
        </p:spPr>
      </p:pic>
      <p:sp>
        <p:nvSpPr>
          <p:cNvPr id="3" name="Rectangle 5">
            <a:extLst>
              <a:ext uri="{FF2B5EF4-FFF2-40B4-BE49-F238E27FC236}">
                <a16:creationId xmlns:a16="http://schemas.microsoft.com/office/drawing/2014/main" id="{D5B8E703-8B65-3004-2F51-3B27D9B84DDE}"/>
              </a:ext>
            </a:extLst>
          </p:cNvPr>
          <p:cNvSpPr>
            <a:spLocks noChangeArrowheads="1"/>
          </p:cNvSpPr>
          <p:nvPr/>
        </p:nvSpPr>
        <p:spPr bwMode="auto">
          <a:xfrm>
            <a:off x="5227181" y="776295"/>
            <a:ext cx="5806441" cy="18158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a:r>
              <a:rPr lang="en-GB" sz="1400" b="1" i="0" dirty="0">
                <a:solidFill>
                  <a:srgbClr val="364141"/>
                </a:solidFill>
                <a:effectLst/>
                <a:latin typeface="+mn-lt"/>
              </a:rPr>
              <a:t>Short copy:  </a:t>
            </a:r>
            <a:r>
              <a:rPr lang="en-GB" sz="1400" b="0" i="0" dirty="0">
                <a:solidFill>
                  <a:srgbClr val="364141"/>
                </a:solidFill>
                <a:effectLst/>
                <a:latin typeface="+mn-lt"/>
              </a:rPr>
              <a:t>Measles spreads easily. Anyone who is not vaccinated can catch it.</a:t>
            </a:r>
            <a:br>
              <a:rPr lang="en-GB" sz="1400" b="0" i="0" dirty="0">
                <a:solidFill>
                  <a:srgbClr val="364141"/>
                </a:solidFill>
                <a:effectLst/>
                <a:latin typeface="+mn-lt"/>
              </a:rPr>
            </a:br>
            <a:br>
              <a:rPr lang="en-GB" sz="1400" b="0" i="0" dirty="0">
                <a:solidFill>
                  <a:srgbClr val="364141"/>
                </a:solidFill>
                <a:effectLst/>
                <a:latin typeface="+mn-lt"/>
              </a:rPr>
            </a:br>
            <a:r>
              <a:rPr lang="en-GB" sz="1400" b="0" i="0" dirty="0">
                <a:solidFill>
                  <a:srgbClr val="364141"/>
                </a:solidFill>
                <a:effectLst/>
                <a:latin typeface="+mn-lt"/>
              </a:rPr>
              <a:t>Measles can cause serious complications and can be fatal, so make sure you’re up to date with </a:t>
            </a:r>
            <a:r>
              <a:rPr lang="en-GB" sz="1400" b="1" i="0" dirty="0">
                <a:solidFill>
                  <a:srgbClr val="364141"/>
                </a:solidFill>
                <a:effectLst/>
                <a:latin typeface="+mn-lt"/>
              </a:rPr>
              <a:t>#MMR</a:t>
            </a:r>
            <a:r>
              <a:rPr lang="en-GB" sz="1400" b="0" i="0" dirty="0">
                <a:solidFill>
                  <a:srgbClr val="364141"/>
                </a:solidFill>
                <a:effectLst/>
                <a:latin typeface="+mn-lt"/>
              </a:rPr>
              <a:t> vaccinations and ask your GP practice about catch up jabs if needed.</a:t>
            </a:r>
            <a:br>
              <a:rPr lang="en-GB" sz="1400" b="0" i="0" dirty="0">
                <a:solidFill>
                  <a:srgbClr val="364141"/>
                </a:solidFill>
                <a:effectLst/>
                <a:latin typeface="+mn-lt"/>
              </a:rPr>
            </a:br>
            <a:br>
              <a:rPr lang="en-GB" sz="1400" b="0" i="0" dirty="0">
                <a:solidFill>
                  <a:srgbClr val="364141"/>
                </a:solidFill>
                <a:effectLst/>
                <a:latin typeface="+mn-lt"/>
              </a:rPr>
            </a:br>
            <a:r>
              <a:rPr lang="en-GB" sz="1400" b="0" i="0" dirty="0">
                <a:solidFill>
                  <a:srgbClr val="364141"/>
                </a:solidFill>
                <a:effectLst/>
                <a:latin typeface="+mn-lt"/>
              </a:rPr>
              <a:t>More info here 👉 </a:t>
            </a:r>
            <a:r>
              <a:rPr lang="en-GB" sz="1400" b="1" i="0" u="sng" dirty="0">
                <a:solidFill>
                  <a:srgbClr val="1150AA"/>
                </a:solidFill>
                <a:effectLst/>
                <a:latin typeface="+mn-lt"/>
                <a:hlinkClick r:id="rId3"/>
              </a:rPr>
              <a:t>https://bswtogether.org.uk/yourhealth/mmr/</a:t>
            </a:r>
            <a:endParaRPr lang="en-GB" sz="1400" b="0" i="0" dirty="0">
              <a:solidFill>
                <a:srgbClr val="364141"/>
              </a:solidFill>
              <a:effectLst/>
              <a:latin typeface="+mn-lt"/>
            </a:endParaRPr>
          </a:p>
        </p:txBody>
      </p:sp>
      <p:sp>
        <p:nvSpPr>
          <p:cNvPr id="4" name="Rectangle 5">
            <a:extLst>
              <a:ext uri="{FF2B5EF4-FFF2-40B4-BE49-F238E27FC236}">
                <a16:creationId xmlns:a16="http://schemas.microsoft.com/office/drawing/2014/main" id="{52229CDC-9125-8786-07FE-681F2A1C7313}"/>
              </a:ext>
            </a:extLst>
          </p:cNvPr>
          <p:cNvSpPr>
            <a:spLocks noChangeArrowheads="1"/>
          </p:cNvSpPr>
          <p:nvPr/>
        </p:nvSpPr>
        <p:spPr bwMode="auto">
          <a:xfrm>
            <a:off x="5227181" y="3028088"/>
            <a:ext cx="5806441" cy="31085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50505"/>
                </a:solidFill>
                <a:effectLst/>
                <a:latin typeface="+mn-lt"/>
                <a:cs typeface="Segoe UI Historic" panose="020B0502040204020203" pitchFamily="34" charset="0"/>
              </a:rPr>
              <a:t>Long copy:  </a:t>
            </a:r>
            <a:r>
              <a:rPr kumimoji="0" lang="en-US" altLang="en-US" sz="1400" b="0" i="0" u="none" strike="noStrike" cap="none" normalizeH="0" baseline="0" dirty="0">
                <a:ln>
                  <a:noFill/>
                </a:ln>
                <a:solidFill>
                  <a:srgbClr val="050505"/>
                </a:solidFill>
                <a:effectLst/>
                <a:latin typeface="+mn-lt"/>
                <a:cs typeface="Segoe UI Historic" panose="020B0502040204020203" pitchFamily="34" charset="0"/>
              </a:rPr>
              <a:t>MEASLES | With an increase in cases of measles in some parts of the country, it’s important to ensure you and your children are protected with both doses of the MMR vaccine.</a:t>
            </a:r>
            <a:endParaRPr kumimoji="0" lang="en-US" altLang="en-US" sz="1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50505"/>
                </a:solidFill>
                <a:effectLst/>
                <a:latin typeface="+mn-lt"/>
                <a:cs typeface="Segoe UI Historic" panose="020B0502040204020203" pitchFamily="34" charset="0"/>
              </a:rPr>
              <a:t>If you or your child missed one or both doses, it isn’t too late to catch up, even in adulthood.</a:t>
            </a:r>
            <a:endParaRPr kumimoji="0" lang="en-US" altLang="en-US" sz="1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50505"/>
                </a:solidFill>
                <a:effectLst/>
                <a:latin typeface="+mn-lt"/>
                <a:cs typeface="Segoe UI Historic" panose="020B0502040204020203" pitchFamily="34" charset="0"/>
              </a:rPr>
              <a:t>How to check your family’s vaccine status</a:t>
            </a: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50505"/>
                </a:solidFill>
                <a:effectLst/>
                <a:latin typeface="+mn-lt"/>
                <a:cs typeface="Segoe UI Historic" panose="020B0502040204020203" pitchFamily="34" charset="0"/>
              </a:rPr>
              <a:t>  </a:t>
            </a:r>
            <a:r>
              <a:rPr kumimoji="0" lang="en-US" altLang="en-US" sz="1050" b="0" i="0" u="none" strike="noStrike" cap="none" normalizeH="0" baseline="0" dirty="0">
                <a:ln>
                  <a:noFill/>
                </a:ln>
                <a:solidFill>
                  <a:srgbClr val="050505"/>
                </a:solidFill>
                <a:effectLst/>
                <a:latin typeface="+mn-lt"/>
                <a:cs typeface="Segoe UI Historic" panose="020B0502040204020203" pitchFamily="34" charset="0"/>
              </a:rPr>
              <a:t>      </a:t>
            </a:r>
            <a:r>
              <a:rPr kumimoji="0" lang="en-US" altLang="en-US" sz="1400" b="0" i="0" u="none" strike="noStrike" cap="none" normalizeH="0" baseline="0" dirty="0">
                <a:ln>
                  <a:noFill/>
                </a:ln>
                <a:solidFill>
                  <a:srgbClr val="050505"/>
                </a:solidFill>
                <a:effectLst/>
                <a:latin typeface="+mn-lt"/>
                <a:cs typeface="Segoe UI Historic" panose="020B0502040204020203" pitchFamily="34" charset="0"/>
              </a:rPr>
              <a:t>Check your child’s Personal Child Health Record (PCHR), known as the red book  </a:t>
            </a:r>
            <a:r>
              <a:rPr kumimoji="0" lang="en-US" altLang="en-US" sz="1050" b="0" i="0" u="none" strike="noStrike" cap="none" normalizeH="0" baseline="0" dirty="0">
                <a:ln>
                  <a:noFill/>
                </a:ln>
                <a:solidFill>
                  <a:srgbClr val="050505"/>
                </a:solidFill>
                <a:effectLst/>
                <a:latin typeface="+mn-lt"/>
                <a:cs typeface="Segoe UI Historic" panose="020B0502040204020203" pitchFamily="34" charset="0"/>
              </a:rPr>
              <a:t>      </a:t>
            </a:r>
            <a:r>
              <a:rPr kumimoji="0" lang="en-US" altLang="en-US" sz="1400" b="0" i="0" u="none" strike="noStrike" cap="none" normalizeH="0" baseline="0" dirty="0">
                <a:ln>
                  <a:noFill/>
                </a:ln>
                <a:solidFill>
                  <a:srgbClr val="050505"/>
                </a:solidFill>
                <a:effectLst/>
                <a:latin typeface="+mn-lt"/>
                <a:cs typeface="Segoe UI Historic" panose="020B0502040204020203" pitchFamily="34" charset="0"/>
              </a:rPr>
              <a:t>Via the NHS app (vaccination status is only available on the app for some people)</a:t>
            </a: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50505"/>
                </a:solidFill>
                <a:effectLst/>
                <a:latin typeface="+mn-lt"/>
                <a:cs typeface="Segoe UI Historic" panose="020B0502040204020203" pitchFamily="34" charset="0"/>
              </a:rPr>
              <a:t>  </a:t>
            </a:r>
            <a:r>
              <a:rPr kumimoji="0" lang="en-US" altLang="en-US" sz="1050" b="0" i="0" u="none" strike="noStrike" cap="none" normalizeH="0" baseline="0" dirty="0">
                <a:ln>
                  <a:noFill/>
                </a:ln>
                <a:solidFill>
                  <a:srgbClr val="050505"/>
                </a:solidFill>
                <a:effectLst/>
                <a:latin typeface="+mn-lt"/>
                <a:cs typeface="Segoe UI Historic" panose="020B0502040204020203" pitchFamily="34" charset="0"/>
              </a:rPr>
              <a:t>      </a:t>
            </a:r>
            <a:r>
              <a:rPr kumimoji="0" lang="en-US" altLang="en-US" sz="1400" b="0" i="0" u="none" strike="noStrike" cap="none" normalizeH="0" baseline="0" dirty="0">
                <a:ln>
                  <a:noFill/>
                </a:ln>
                <a:solidFill>
                  <a:srgbClr val="050505"/>
                </a:solidFill>
                <a:effectLst/>
                <a:latin typeface="+mn-lt"/>
                <a:cs typeface="Segoe UI Historic" panose="020B0502040204020203" pitchFamily="34" charset="0"/>
              </a:rPr>
              <a:t>If you cannot access either of the above, your GP surgery should be able to check for you. If you do have to contact your GP surgery, please be patient and kind at what is a very busy time of year for practice teams.</a:t>
            </a:r>
            <a:endParaRPr kumimoji="0" lang="en-US" altLang="en-US" sz="1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50505"/>
                </a:solidFill>
                <a:effectLst/>
                <a:latin typeface="+mn-lt"/>
                <a:cs typeface="Segoe UI Historic" panose="020B0502040204020203" pitchFamily="34" charset="0"/>
              </a:rPr>
              <a:t>Find out more about the vaccine here: </a:t>
            </a:r>
            <a:endParaRPr kumimoji="0" lang="en-US" altLang="en-US" sz="24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2055113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E4FEAD-42D8-F655-DB2A-223A6C10192D}"/>
              </a:ext>
            </a:extLst>
          </p:cNvPr>
          <p:cNvSpPr txBox="1"/>
          <p:nvPr/>
        </p:nvSpPr>
        <p:spPr>
          <a:xfrm>
            <a:off x="5354274" y="1458927"/>
            <a:ext cx="6094602" cy="3416320"/>
          </a:xfrm>
          <a:prstGeom prst="rect">
            <a:avLst/>
          </a:prstGeom>
          <a:noFill/>
        </p:spPr>
        <p:txBody>
          <a:bodyPr wrap="square">
            <a:spAutoFit/>
          </a:bodyPr>
          <a:lstStyle/>
          <a:p>
            <a:r>
              <a:rPr lang="en-GB" b="0" i="0" dirty="0">
                <a:solidFill>
                  <a:srgbClr val="364141"/>
                </a:solidFill>
                <a:effectLst/>
              </a:rPr>
              <a:t>Measles can cause serious complications and can be fatal. But 2 doses of the </a:t>
            </a:r>
            <a:r>
              <a:rPr lang="en-GB" b="1" i="0" dirty="0">
                <a:solidFill>
                  <a:srgbClr val="364141"/>
                </a:solidFill>
                <a:effectLst/>
              </a:rPr>
              <a:t>#MMR</a:t>
            </a:r>
            <a:r>
              <a:rPr lang="en-GB" b="0" i="0" dirty="0">
                <a:solidFill>
                  <a:srgbClr val="364141"/>
                </a:solidFill>
                <a:effectLst/>
              </a:rPr>
              <a:t> vaccine can offer protection for life. Make sure you &amp; your loved ones are up to date with their jabs, and if not, contact your GP practice for a catch-up appointment.</a:t>
            </a:r>
            <a:br>
              <a:rPr lang="en-GB" b="0" i="0" dirty="0">
                <a:solidFill>
                  <a:srgbClr val="364141"/>
                </a:solidFill>
                <a:effectLst/>
              </a:rPr>
            </a:br>
            <a:br>
              <a:rPr lang="en-GB" b="0" i="0" dirty="0">
                <a:solidFill>
                  <a:srgbClr val="364141"/>
                </a:solidFill>
                <a:effectLst/>
              </a:rPr>
            </a:br>
            <a:r>
              <a:rPr lang="en-GB" b="0" i="0" dirty="0">
                <a:solidFill>
                  <a:srgbClr val="364141"/>
                </a:solidFill>
                <a:effectLst/>
              </a:rPr>
              <a:t>👉 </a:t>
            </a:r>
            <a:r>
              <a:rPr lang="en-GB" b="1" i="0" u="sng" dirty="0">
                <a:solidFill>
                  <a:srgbClr val="1150AA"/>
                </a:solidFill>
                <a:effectLst/>
                <a:hlinkClick r:id="rId2"/>
              </a:rPr>
              <a:t>https://bswtogether.org.uk/yourhealth/mmr/</a:t>
            </a:r>
            <a:endParaRPr lang="en-GB" b="0" i="0" dirty="0">
              <a:solidFill>
                <a:srgbClr val="364141"/>
              </a:solidFill>
              <a:effectLst/>
            </a:endParaRPr>
          </a:p>
          <a:p>
            <a:pPr algn="l"/>
            <a:endParaRPr lang="en-GB" b="1" u="sng" dirty="0">
              <a:solidFill>
                <a:srgbClr val="1150AA"/>
              </a:solidFill>
            </a:endParaRPr>
          </a:p>
          <a:p>
            <a:pPr algn="l"/>
            <a:endParaRPr lang="en-GB" b="1" i="0" u="sng" dirty="0">
              <a:solidFill>
                <a:srgbClr val="1150AA"/>
              </a:solidFill>
              <a:effectLst/>
            </a:endParaRPr>
          </a:p>
          <a:p>
            <a:pPr algn="l"/>
            <a:endParaRPr lang="en-GB" b="1" u="sng" dirty="0">
              <a:solidFill>
                <a:srgbClr val="1150AA"/>
              </a:solidFill>
            </a:endParaRPr>
          </a:p>
          <a:p>
            <a:pPr algn="l"/>
            <a:endParaRPr lang="en-GB" b="1" i="0" u="sng" dirty="0">
              <a:solidFill>
                <a:srgbClr val="1150AA"/>
              </a:solidFill>
              <a:effectLst/>
            </a:endParaRPr>
          </a:p>
          <a:p>
            <a:pPr algn="l"/>
            <a:r>
              <a:rPr lang="en-GB" dirty="0"/>
              <a:t>GIF. Measles: know the symptoms graphics</a:t>
            </a:r>
            <a:endParaRPr lang="en-GB" b="0" i="0" dirty="0">
              <a:solidFill>
                <a:srgbClr val="364141"/>
              </a:solidFill>
              <a:effectLst/>
            </a:endParaRPr>
          </a:p>
        </p:txBody>
      </p:sp>
      <p:pic>
        <p:nvPicPr>
          <p:cNvPr id="6" name="Picture 5">
            <a:extLst>
              <a:ext uri="{FF2B5EF4-FFF2-40B4-BE49-F238E27FC236}">
                <a16:creationId xmlns:a16="http://schemas.microsoft.com/office/drawing/2014/main" id="{886E3A58-9BF9-2A1E-1B24-16EFE32B2F2C}"/>
              </a:ext>
            </a:extLst>
          </p:cNvPr>
          <p:cNvPicPr>
            <a:picLocks noChangeAspect="1"/>
          </p:cNvPicPr>
          <p:nvPr/>
        </p:nvPicPr>
        <p:blipFill>
          <a:blip r:embed="rId3"/>
          <a:stretch>
            <a:fillRect/>
          </a:stretch>
        </p:blipFill>
        <p:spPr>
          <a:xfrm>
            <a:off x="304707" y="999207"/>
            <a:ext cx="4461088" cy="4461088"/>
          </a:xfrm>
          <a:prstGeom prst="rect">
            <a:avLst/>
          </a:prstGeom>
        </p:spPr>
      </p:pic>
    </p:spTree>
    <p:extLst>
      <p:ext uri="{BB962C8B-B14F-4D97-AF65-F5344CB8AC3E}">
        <p14:creationId xmlns:p14="http://schemas.microsoft.com/office/powerpoint/2010/main" val="606987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5FC9E3-9090-14C2-DA94-24B07E16BB5C}"/>
              </a:ext>
            </a:extLst>
          </p:cNvPr>
          <p:cNvSpPr txBox="1"/>
          <p:nvPr/>
        </p:nvSpPr>
        <p:spPr>
          <a:xfrm>
            <a:off x="5261995" y="2046481"/>
            <a:ext cx="6094602" cy="2862322"/>
          </a:xfrm>
          <a:prstGeom prst="rect">
            <a:avLst/>
          </a:prstGeom>
          <a:noFill/>
        </p:spPr>
        <p:txBody>
          <a:bodyPr wrap="square">
            <a:spAutoFit/>
          </a:bodyPr>
          <a:lstStyle/>
          <a:p>
            <a:pPr algn="l"/>
            <a:r>
              <a:rPr lang="en-GB" b="0" i="0" dirty="0">
                <a:solidFill>
                  <a:srgbClr val="364141"/>
                </a:solidFill>
                <a:effectLst/>
              </a:rPr>
              <a:t>Here’s what you need to know about </a:t>
            </a:r>
            <a:r>
              <a:rPr lang="en-GB" b="1" i="0" dirty="0">
                <a:solidFill>
                  <a:srgbClr val="364141"/>
                </a:solidFill>
                <a:effectLst/>
              </a:rPr>
              <a:t>#measles</a:t>
            </a:r>
            <a:r>
              <a:rPr lang="en-GB" b="0" i="0" dirty="0">
                <a:solidFill>
                  <a:srgbClr val="364141"/>
                </a:solidFill>
                <a:effectLst/>
              </a:rPr>
              <a:t>, from the signs and symptoms to look for to what to do if you think you or your child has measles.</a:t>
            </a:r>
            <a:br>
              <a:rPr lang="en-GB" b="0" i="0" dirty="0">
                <a:solidFill>
                  <a:srgbClr val="364141"/>
                </a:solidFill>
                <a:effectLst/>
              </a:rPr>
            </a:br>
            <a:br>
              <a:rPr lang="en-GB" b="0" i="0" dirty="0">
                <a:solidFill>
                  <a:srgbClr val="364141"/>
                </a:solidFill>
                <a:effectLst/>
              </a:rPr>
            </a:br>
            <a:r>
              <a:rPr lang="en-GB" b="0" i="0" dirty="0">
                <a:solidFill>
                  <a:srgbClr val="364141"/>
                </a:solidFill>
                <a:effectLst/>
              </a:rPr>
              <a:t>More info 👉 </a:t>
            </a:r>
            <a:r>
              <a:rPr lang="en-GB" b="1" i="0" u="sng" dirty="0">
                <a:solidFill>
                  <a:srgbClr val="1150AA"/>
                </a:solidFill>
                <a:effectLst/>
                <a:hlinkClick r:id="rId2"/>
              </a:rPr>
              <a:t>https://bswtogether.org.uk/yourhealth/mmr/</a:t>
            </a:r>
            <a:endParaRPr lang="en-GB" b="1" i="0" u="sng" dirty="0">
              <a:solidFill>
                <a:srgbClr val="1150AA"/>
              </a:solidFill>
              <a:effectLst/>
            </a:endParaRPr>
          </a:p>
          <a:p>
            <a:pPr algn="l"/>
            <a:endParaRPr lang="en-GB" b="1" u="sng" dirty="0">
              <a:solidFill>
                <a:srgbClr val="1150AA"/>
              </a:solidFill>
            </a:endParaRPr>
          </a:p>
          <a:p>
            <a:pPr algn="l"/>
            <a:endParaRPr lang="en-GB" b="1" i="0" u="sng" dirty="0">
              <a:solidFill>
                <a:srgbClr val="1150AA"/>
              </a:solidFill>
              <a:effectLst/>
            </a:endParaRPr>
          </a:p>
          <a:p>
            <a:pPr algn="l"/>
            <a:endParaRPr lang="en-GB" b="1" u="sng" dirty="0">
              <a:solidFill>
                <a:srgbClr val="1150AA"/>
              </a:solidFill>
            </a:endParaRPr>
          </a:p>
          <a:p>
            <a:pPr algn="l"/>
            <a:r>
              <a:rPr lang="en-GB" b="1" i="0" dirty="0">
                <a:solidFill>
                  <a:srgbClr val="1150AA"/>
                </a:solidFill>
                <a:effectLst/>
              </a:rPr>
              <a:t>Video</a:t>
            </a:r>
            <a:endParaRPr lang="en-GB" b="1" i="0" dirty="0">
              <a:solidFill>
                <a:srgbClr val="364141"/>
              </a:solidFill>
              <a:effectLst/>
            </a:endParaRPr>
          </a:p>
        </p:txBody>
      </p:sp>
      <p:pic>
        <p:nvPicPr>
          <p:cNvPr id="3" name="Picture 2">
            <a:extLst>
              <a:ext uri="{FF2B5EF4-FFF2-40B4-BE49-F238E27FC236}">
                <a16:creationId xmlns:a16="http://schemas.microsoft.com/office/drawing/2014/main" id="{0AB6A478-6EDF-D29E-9CF0-1E392337EBD4}"/>
              </a:ext>
            </a:extLst>
          </p:cNvPr>
          <p:cNvPicPr>
            <a:picLocks noChangeAspect="1"/>
          </p:cNvPicPr>
          <p:nvPr/>
        </p:nvPicPr>
        <p:blipFill>
          <a:blip r:embed="rId3"/>
          <a:stretch>
            <a:fillRect/>
          </a:stretch>
        </p:blipFill>
        <p:spPr>
          <a:xfrm>
            <a:off x="237166" y="951345"/>
            <a:ext cx="4773871" cy="4691420"/>
          </a:xfrm>
          <a:prstGeom prst="rect">
            <a:avLst/>
          </a:prstGeom>
        </p:spPr>
      </p:pic>
    </p:spTree>
    <p:extLst>
      <p:ext uri="{BB962C8B-B14F-4D97-AF65-F5344CB8AC3E}">
        <p14:creationId xmlns:p14="http://schemas.microsoft.com/office/powerpoint/2010/main" val="20892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736B07-5841-E146-3E9D-DC75B5656A3D}"/>
              </a:ext>
            </a:extLst>
          </p:cNvPr>
          <p:cNvSpPr txBox="1"/>
          <p:nvPr/>
        </p:nvSpPr>
        <p:spPr>
          <a:xfrm>
            <a:off x="5552456" y="1209358"/>
            <a:ext cx="6096000" cy="4524315"/>
          </a:xfrm>
          <a:prstGeom prst="rect">
            <a:avLst/>
          </a:prstGeom>
          <a:noFill/>
        </p:spPr>
        <p:txBody>
          <a:bodyPr wrap="square">
            <a:spAutoFit/>
          </a:bodyPr>
          <a:lstStyle/>
          <a:p>
            <a:pPr algn="l"/>
            <a:r>
              <a:rPr lang="en-GB" b="1" i="0" dirty="0">
                <a:solidFill>
                  <a:srgbClr val="364141"/>
                </a:solidFill>
                <a:effectLst/>
              </a:rPr>
              <a:t>#Measles</a:t>
            </a:r>
            <a:r>
              <a:rPr lang="en-GB" b="0" i="0" dirty="0">
                <a:solidFill>
                  <a:srgbClr val="364141"/>
                </a:solidFill>
                <a:effectLst/>
              </a:rPr>
              <a:t> can be a serious infection that can lead to complications, especially in young children &amp; those with weakened immune systems.</a:t>
            </a:r>
            <a:br>
              <a:rPr lang="en-GB" b="0" i="0" dirty="0">
                <a:solidFill>
                  <a:srgbClr val="364141"/>
                </a:solidFill>
                <a:effectLst/>
              </a:rPr>
            </a:br>
            <a:br>
              <a:rPr lang="en-GB" b="0" i="0" dirty="0">
                <a:solidFill>
                  <a:srgbClr val="364141"/>
                </a:solidFill>
                <a:effectLst/>
              </a:rPr>
            </a:br>
            <a:r>
              <a:rPr lang="en-GB" b="0" i="0" dirty="0">
                <a:solidFill>
                  <a:srgbClr val="364141"/>
                </a:solidFill>
                <a:effectLst/>
              </a:rPr>
              <a:t>We’re reminding parents on what signs and symptoms to look out for and what to do if they think their child has measles. Measles spreads easily but it is preventable. Make sure you &amp; your loved ones are up to date with your </a:t>
            </a:r>
            <a:r>
              <a:rPr lang="en-GB" b="1" i="0" dirty="0">
                <a:solidFill>
                  <a:srgbClr val="364141"/>
                </a:solidFill>
                <a:effectLst/>
              </a:rPr>
              <a:t>#MMR</a:t>
            </a:r>
            <a:r>
              <a:rPr lang="en-GB" b="0" i="0" dirty="0">
                <a:solidFill>
                  <a:srgbClr val="364141"/>
                </a:solidFill>
                <a:effectLst/>
              </a:rPr>
              <a:t> jabs or catch up on any missed jabs.</a:t>
            </a:r>
            <a:br>
              <a:rPr lang="en-GB" b="0" i="0" dirty="0">
                <a:solidFill>
                  <a:srgbClr val="364141"/>
                </a:solidFill>
                <a:effectLst/>
              </a:rPr>
            </a:br>
            <a:br>
              <a:rPr lang="en-GB" b="0" i="0" dirty="0">
                <a:solidFill>
                  <a:srgbClr val="364141"/>
                </a:solidFill>
                <a:effectLst/>
              </a:rPr>
            </a:br>
            <a:r>
              <a:rPr lang="en-GB" b="0" i="0" dirty="0">
                <a:solidFill>
                  <a:srgbClr val="364141"/>
                </a:solidFill>
                <a:effectLst/>
              </a:rPr>
              <a:t>More info here 👉 </a:t>
            </a:r>
            <a:r>
              <a:rPr lang="en-GB" b="1" i="0" u="sng" dirty="0">
                <a:solidFill>
                  <a:srgbClr val="1150AA"/>
                </a:solidFill>
                <a:effectLst/>
                <a:hlinkClick r:id="rId2"/>
              </a:rPr>
              <a:t>https://bswtogether.org.uk/yourhealth/mmr/</a:t>
            </a:r>
            <a:endParaRPr lang="en-GB" b="1" i="0" u="sng" dirty="0">
              <a:solidFill>
                <a:srgbClr val="1150AA"/>
              </a:solidFill>
              <a:effectLst/>
            </a:endParaRPr>
          </a:p>
          <a:p>
            <a:pPr algn="l"/>
            <a:endParaRPr lang="en-GB" b="1" u="sng" dirty="0">
              <a:solidFill>
                <a:srgbClr val="1150AA"/>
              </a:solidFill>
            </a:endParaRPr>
          </a:p>
          <a:p>
            <a:pPr algn="l"/>
            <a:endParaRPr lang="en-GB" b="1" i="0" u="sng" dirty="0">
              <a:solidFill>
                <a:srgbClr val="1150AA"/>
              </a:solidFill>
              <a:effectLst/>
            </a:endParaRPr>
          </a:p>
          <a:p>
            <a:pPr algn="l"/>
            <a:endParaRPr lang="en-GB" b="1" u="sng" dirty="0">
              <a:solidFill>
                <a:srgbClr val="1150AA"/>
              </a:solidFill>
            </a:endParaRPr>
          </a:p>
          <a:p>
            <a:pPr algn="l"/>
            <a:r>
              <a:rPr lang="en-GB" b="1" dirty="0">
                <a:solidFill>
                  <a:srgbClr val="1150AA"/>
                </a:solidFill>
              </a:rPr>
              <a:t>Carousel graphics</a:t>
            </a:r>
            <a:endParaRPr lang="en-GB" b="0" i="0" dirty="0">
              <a:solidFill>
                <a:srgbClr val="364141"/>
              </a:solidFill>
              <a:effectLst/>
            </a:endParaRPr>
          </a:p>
        </p:txBody>
      </p:sp>
      <p:grpSp>
        <p:nvGrpSpPr>
          <p:cNvPr id="5" name="Group 4">
            <a:extLst>
              <a:ext uri="{FF2B5EF4-FFF2-40B4-BE49-F238E27FC236}">
                <a16:creationId xmlns:a16="http://schemas.microsoft.com/office/drawing/2014/main" id="{AD04C8AC-CD29-9796-2B74-F352DCE8F521}"/>
              </a:ext>
            </a:extLst>
          </p:cNvPr>
          <p:cNvGrpSpPr/>
          <p:nvPr/>
        </p:nvGrpSpPr>
        <p:grpSpPr>
          <a:xfrm>
            <a:off x="220910" y="1349924"/>
            <a:ext cx="4635048" cy="4541616"/>
            <a:chOff x="220910" y="808749"/>
            <a:chExt cx="4635048" cy="4541616"/>
          </a:xfrm>
        </p:grpSpPr>
        <p:pic>
          <p:nvPicPr>
            <p:cNvPr id="6" name="Picture 5">
              <a:extLst>
                <a:ext uri="{FF2B5EF4-FFF2-40B4-BE49-F238E27FC236}">
                  <a16:creationId xmlns:a16="http://schemas.microsoft.com/office/drawing/2014/main" id="{59766594-20EE-D98D-8861-DCC99495E329}"/>
                </a:ext>
              </a:extLst>
            </p:cNvPr>
            <p:cNvPicPr>
              <a:picLocks noChangeAspect="1"/>
            </p:cNvPicPr>
            <p:nvPr/>
          </p:nvPicPr>
          <p:blipFill>
            <a:blip r:embed="rId3"/>
            <a:stretch>
              <a:fillRect/>
            </a:stretch>
          </p:blipFill>
          <p:spPr>
            <a:xfrm>
              <a:off x="285138" y="808749"/>
              <a:ext cx="2121592" cy="2121592"/>
            </a:xfrm>
            <a:prstGeom prst="rect">
              <a:avLst/>
            </a:prstGeom>
          </p:spPr>
        </p:pic>
        <p:pic>
          <p:nvPicPr>
            <p:cNvPr id="7" name="Picture 6">
              <a:extLst>
                <a:ext uri="{FF2B5EF4-FFF2-40B4-BE49-F238E27FC236}">
                  <a16:creationId xmlns:a16="http://schemas.microsoft.com/office/drawing/2014/main" id="{A944C5D9-603E-4245-3D5F-AB2FE1EA95FF}"/>
                </a:ext>
              </a:extLst>
            </p:cNvPr>
            <p:cNvPicPr>
              <a:picLocks noChangeAspect="1"/>
            </p:cNvPicPr>
            <p:nvPr/>
          </p:nvPicPr>
          <p:blipFill>
            <a:blip r:embed="rId4"/>
            <a:stretch>
              <a:fillRect/>
            </a:stretch>
          </p:blipFill>
          <p:spPr>
            <a:xfrm>
              <a:off x="2734366" y="808749"/>
              <a:ext cx="2121592" cy="2121592"/>
            </a:xfrm>
            <a:prstGeom prst="rect">
              <a:avLst/>
            </a:prstGeom>
          </p:spPr>
        </p:pic>
        <p:pic>
          <p:nvPicPr>
            <p:cNvPr id="8" name="Picture 7">
              <a:extLst>
                <a:ext uri="{FF2B5EF4-FFF2-40B4-BE49-F238E27FC236}">
                  <a16:creationId xmlns:a16="http://schemas.microsoft.com/office/drawing/2014/main" id="{4BE01F6E-E5AF-A76D-E932-ABCA5DA02E12}"/>
                </a:ext>
              </a:extLst>
            </p:cNvPr>
            <p:cNvPicPr>
              <a:picLocks noChangeAspect="1"/>
            </p:cNvPicPr>
            <p:nvPr/>
          </p:nvPicPr>
          <p:blipFill>
            <a:blip r:embed="rId5"/>
            <a:stretch>
              <a:fillRect/>
            </a:stretch>
          </p:blipFill>
          <p:spPr>
            <a:xfrm>
              <a:off x="220910" y="3228773"/>
              <a:ext cx="2121592" cy="2121592"/>
            </a:xfrm>
            <a:prstGeom prst="rect">
              <a:avLst/>
            </a:prstGeom>
          </p:spPr>
        </p:pic>
        <p:pic>
          <p:nvPicPr>
            <p:cNvPr id="9" name="Picture 8">
              <a:extLst>
                <a:ext uri="{FF2B5EF4-FFF2-40B4-BE49-F238E27FC236}">
                  <a16:creationId xmlns:a16="http://schemas.microsoft.com/office/drawing/2014/main" id="{9AB04C40-AE48-6808-5C2D-C7A257510515}"/>
                </a:ext>
              </a:extLst>
            </p:cNvPr>
            <p:cNvPicPr>
              <a:picLocks noChangeAspect="1"/>
            </p:cNvPicPr>
            <p:nvPr/>
          </p:nvPicPr>
          <p:blipFill>
            <a:blip r:embed="rId6"/>
            <a:stretch>
              <a:fillRect/>
            </a:stretch>
          </p:blipFill>
          <p:spPr>
            <a:xfrm>
              <a:off x="2844104" y="3338511"/>
              <a:ext cx="2011854" cy="2011854"/>
            </a:xfrm>
            <a:prstGeom prst="rect">
              <a:avLst/>
            </a:prstGeom>
          </p:spPr>
        </p:pic>
      </p:grpSp>
    </p:spTree>
    <p:extLst>
      <p:ext uri="{BB962C8B-B14F-4D97-AF65-F5344CB8AC3E}">
        <p14:creationId xmlns:p14="http://schemas.microsoft.com/office/powerpoint/2010/main" val="421516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F7038B-88F8-F142-8106-AF8A2F4453F8}"/>
              </a:ext>
            </a:extLst>
          </p:cNvPr>
          <p:cNvSpPr>
            <a:spLocks noGrp="1"/>
          </p:cNvSpPr>
          <p:nvPr>
            <p:ph type="body" sz="quarter" idx="4294967295"/>
          </p:nvPr>
        </p:nvSpPr>
        <p:spPr>
          <a:xfrm>
            <a:off x="1157858" y="302441"/>
            <a:ext cx="7460932" cy="502972"/>
          </a:xfrm>
          <a:prstGeom prst="rect">
            <a:avLst/>
          </a:prstGeom>
        </p:spPr>
        <p:txBody>
          <a:bodyPr/>
          <a:lstStyle/>
          <a:p>
            <a:pPr marL="0" indent="0">
              <a:buNone/>
            </a:pPr>
            <a:r>
              <a:rPr lang="en-US" dirty="0"/>
              <a:t>Landing pages</a:t>
            </a:r>
          </a:p>
        </p:txBody>
      </p:sp>
      <p:sp>
        <p:nvSpPr>
          <p:cNvPr id="4" name="Text Placeholder 3">
            <a:extLst>
              <a:ext uri="{FF2B5EF4-FFF2-40B4-BE49-F238E27FC236}">
                <a16:creationId xmlns:a16="http://schemas.microsoft.com/office/drawing/2014/main" id="{550AC531-2822-DC40-83DD-30A212EFAED2}"/>
              </a:ext>
            </a:extLst>
          </p:cNvPr>
          <p:cNvSpPr>
            <a:spLocks noGrp="1"/>
          </p:cNvSpPr>
          <p:nvPr>
            <p:ph type="body" sz="quarter" idx="4294967295"/>
          </p:nvPr>
        </p:nvSpPr>
        <p:spPr>
          <a:xfrm>
            <a:off x="326572" y="1418252"/>
            <a:ext cx="11015902" cy="3855505"/>
          </a:xfrm>
          <a:prstGeom prst="rect">
            <a:avLst/>
          </a:prstGeom>
        </p:spPr>
        <p:txBody>
          <a:bodyPr/>
          <a:lstStyle/>
          <a:p>
            <a:r>
              <a:rPr lang="en-GB" dirty="0"/>
              <a:t>MMR vaccination</a:t>
            </a:r>
          </a:p>
          <a:p>
            <a:pPr lvl="1"/>
            <a:r>
              <a:rPr lang="en-GB" dirty="0"/>
              <a:t>https://bswtogether.org.uk/yourhealth/mmr/</a:t>
            </a:r>
          </a:p>
          <a:p>
            <a:endParaRPr lang="en-GB" dirty="0"/>
          </a:p>
          <a:p>
            <a:r>
              <a:rPr lang="en-GB" dirty="0"/>
              <a:t>Measles –signs and symptoms</a:t>
            </a:r>
          </a:p>
          <a:p>
            <a:pPr lvl="1"/>
            <a:r>
              <a:rPr lang="en-GB" dirty="0"/>
              <a:t>https://bswtogether.org.uk/yourhealth/measles-2/</a:t>
            </a:r>
          </a:p>
          <a:p>
            <a:endParaRPr lang="en-US" dirty="0"/>
          </a:p>
        </p:txBody>
      </p:sp>
    </p:spTree>
    <p:extLst>
      <p:ext uri="{BB962C8B-B14F-4D97-AF65-F5344CB8AC3E}">
        <p14:creationId xmlns:p14="http://schemas.microsoft.com/office/powerpoint/2010/main" val="3918065346"/>
      </p:ext>
    </p:extLst>
  </p:cSld>
  <p:clrMapOvr>
    <a:masterClrMapping/>
  </p:clrMapOvr>
</p:sld>
</file>

<file path=ppt/theme/theme1.xml><?xml version="1.0" encoding="utf-8"?>
<a:theme xmlns:a="http://schemas.openxmlformats.org/drawingml/2006/main" name="Cover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ESSW_Partnership_PP_Templates_300321_V5" id="{E9909C8B-B4C9-494A-8346-C8D99C69E08A}" vid="{27F74296-80A8-4643-9C96-869C225CDDD2}"/>
    </a:ext>
  </a:extLst>
</a:theme>
</file>

<file path=ppt/theme/theme2.xml><?xml version="1.0" encoding="utf-8"?>
<a:theme xmlns:a="http://schemas.openxmlformats.org/drawingml/2006/main" name="Text Left and Angled Block Colou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ESSW_Partnership_PP_Templates_300321_V5" id="{E9909C8B-B4C9-494A-8346-C8D99C69E08A}" vid="{210FC15E-BB59-DE4A-B85F-1C373FD45113}"/>
    </a:ext>
  </a:extLst>
</a:theme>
</file>

<file path=ppt/theme/theme3.xml><?xml version="1.0" encoding="utf-8"?>
<a:theme xmlns:a="http://schemas.openxmlformats.org/drawingml/2006/main" name="Text Right and Angled Block Colou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ESSW_Partnership_PP_Templates_300321_V5" id="{E9909C8B-B4C9-494A-8346-C8D99C69E08A}" vid="{256D3553-BC85-7343-9249-F439BC18254A}"/>
    </a:ext>
  </a:extLst>
</a:theme>
</file>

<file path=ppt/theme/theme4.xml><?xml version="1.0" encoding="utf-8"?>
<a:theme xmlns:a="http://schemas.openxmlformats.org/drawingml/2006/main" name="Coloured Footer Bar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ESSW_Partnership_PP_Templates_300321_V5" id="{E9909C8B-B4C9-494A-8346-C8D99C69E08A}" vid="{9427838F-C2C2-1844-A5A0-B1766E9EC5AA}"/>
    </a:ext>
  </a:extLst>
</a:theme>
</file>

<file path=ppt/theme/theme5.xml><?xml version="1.0" encoding="utf-8"?>
<a:theme xmlns:a="http://schemas.openxmlformats.org/drawingml/2006/main" name="Colour Footer Bar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ESSW_Partnership_PP_Templates_300321_V5" id="{E9909C8B-B4C9-494A-8346-C8D99C69E08A}" vid="{3557BFD0-D77A-1F41-9CDF-45C5FB72A2FC}"/>
    </a:ext>
  </a:extLst>
</a:theme>
</file>

<file path=ppt/theme/theme6.xml><?xml version="1.0" encoding="utf-8"?>
<a:theme xmlns:a="http://schemas.openxmlformats.org/drawingml/2006/main" name="Text Left and Block Colou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ESSW_Partnership_PP_Templates_300321_V5" id="{E9909C8B-B4C9-494A-8346-C8D99C69E08A}" vid="{8CCB23BE-76DC-3F45-A98E-3A7DE68D1440}"/>
    </a:ext>
  </a:extLst>
</a:theme>
</file>

<file path=ppt/theme/theme7.xml><?xml version="1.0" encoding="utf-8"?>
<a:theme xmlns:a="http://schemas.openxmlformats.org/drawingml/2006/main" name="Text Right and Block Colou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ESSW_Partnership_PP_Templates_300321_V5" id="{E9909C8B-B4C9-494A-8346-C8D99C69E08A}" vid="{C0664A1C-C4E9-6B41-99E8-D05F7EEEB218}"/>
    </a:ext>
  </a:extLst>
</a:theme>
</file>

<file path=ppt/theme/theme8.xml><?xml version="1.0" encoding="utf-8"?>
<a:theme xmlns:a="http://schemas.openxmlformats.org/drawingml/2006/main" name="Text and Image">
  <a:themeElements>
    <a:clrScheme name="BSW Together">
      <a:dk1>
        <a:srgbClr val="000000"/>
      </a:dk1>
      <a:lt1>
        <a:srgbClr val="FFFFFF"/>
      </a:lt1>
      <a:dk2>
        <a:srgbClr val="44546A"/>
      </a:dk2>
      <a:lt2>
        <a:srgbClr val="E7E6E6"/>
      </a:lt2>
      <a:accent1>
        <a:srgbClr val="283A96"/>
      </a:accent1>
      <a:accent2>
        <a:srgbClr val="BE0079"/>
      </a:accent2>
      <a:accent3>
        <a:srgbClr val="00A399"/>
      </a:accent3>
      <a:accent4>
        <a:srgbClr val="931638"/>
      </a:accent4>
      <a:accent5>
        <a:srgbClr val="E28C05"/>
      </a:accent5>
      <a:accent6>
        <a:srgbClr val="009E4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ESSW_Partnership_PP_Templates_300321_V5" id="{E9909C8B-B4C9-494A-8346-C8D99C69E08A}" vid="{41D2B870-2C94-3E41-AAB5-4FA85983BFE6}"/>
    </a:ext>
  </a:extLst>
</a:theme>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Cover Slide</Template>
  <TotalTime>24</TotalTime>
  <Words>729</Words>
  <Application>Microsoft Office PowerPoint</Application>
  <PresentationFormat>Widescreen</PresentationFormat>
  <Paragraphs>42</Paragraphs>
  <Slides>8</Slides>
  <Notes>0</Notes>
  <HiddenSlides>0</HiddenSlides>
  <MMClips>0</MMClips>
  <ScaleCrop>false</ScaleCrop>
  <HeadingPairs>
    <vt:vector size="6" baseType="variant">
      <vt:variant>
        <vt:lpstr>Fonts Used</vt:lpstr>
      </vt:variant>
      <vt:variant>
        <vt:i4>1</vt:i4>
      </vt:variant>
      <vt:variant>
        <vt:lpstr>Theme</vt:lpstr>
      </vt:variant>
      <vt:variant>
        <vt:i4>8</vt:i4>
      </vt:variant>
      <vt:variant>
        <vt:lpstr>Slide Titles</vt:lpstr>
      </vt:variant>
      <vt:variant>
        <vt:i4>8</vt:i4>
      </vt:variant>
    </vt:vector>
  </HeadingPairs>
  <TitlesOfParts>
    <vt:vector size="17" baseType="lpstr">
      <vt:lpstr>Arial</vt:lpstr>
      <vt:lpstr>Cover Slide</vt:lpstr>
      <vt:lpstr>Text Left and Angled Block Colour</vt:lpstr>
      <vt:lpstr>Text Right and Angled Block Colour</vt:lpstr>
      <vt:lpstr>Coloured Footer Bar 1</vt:lpstr>
      <vt:lpstr>Colour Footer Bar 2</vt:lpstr>
      <vt:lpstr>Text Left and Block Colour</vt:lpstr>
      <vt:lpstr>Text Right and Block Colour</vt:lpstr>
      <vt:lpstr>Text and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Solomon</dc:creator>
  <cp:lastModifiedBy>KIRK-BURGESS, Gill (NHS BATH AND NORTH EAST SOMERSET, SWINDON AND WILTSHIRE ICB - 92G)</cp:lastModifiedBy>
  <cp:revision>4</cp:revision>
  <dcterms:created xsi:type="dcterms:W3CDTF">2022-06-07T13:40:31Z</dcterms:created>
  <dcterms:modified xsi:type="dcterms:W3CDTF">2024-02-09T15:26:57Z</dcterms:modified>
</cp:coreProperties>
</file>